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0"/>
  </p:notesMasterIdLst>
  <p:handoutMasterIdLst>
    <p:handoutMasterId r:id="rId11"/>
  </p:handoutMasterIdLst>
  <p:sldIdLst>
    <p:sldId id="347" r:id="rId2"/>
    <p:sldId id="262" r:id="rId3"/>
    <p:sldId id="349" r:id="rId4"/>
    <p:sldId id="273" r:id="rId5"/>
    <p:sldId id="275" r:id="rId6"/>
    <p:sldId id="350" r:id="rId7"/>
    <p:sldId id="276" r:id="rId8"/>
    <p:sldId id="343" r:id="rId9"/>
  </p:sldIdLst>
  <p:sldSz cx="9144000" cy="6858000" type="screen4x3"/>
  <p:notesSz cx="6735763" cy="9866313"/>
  <p:custDataLst>
    <p:tags r:id="rId12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1F95FEC9-9B3C-4842-B8E4-E284F3C70052}">
          <p14:sldIdLst>
            <p14:sldId id="347"/>
            <p14:sldId id="262"/>
            <p14:sldId id="349"/>
            <p14:sldId id="273"/>
            <p14:sldId id="275"/>
            <p14:sldId id="350"/>
            <p14:sldId id="276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a Drimmel" initials="CD" lastIdx="2" clrIdx="0"/>
  <p:cmAuthor id="2" name="Christina Drimmel" initials="CD [2]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64"/>
    <a:srgbClr val="F4A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6327" autoAdjust="0"/>
  </p:normalViewPr>
  <p:slideViewPr>
    <p:cSldViewPr snapToGrid="0" showGuides="1">
      <p:cViewPr varScale="1">
        <p:scale>
          <a:sx n="124" d="100"/>
          <a:sy n="124" d="100"/>
        </p:scale>
        <p:origin x="126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4" d="100"/>
          <a:sy n="94" d="100"/>
        </p:scale>
        <p:origin x="274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7BBD2-8D70-44B7-A2F1-8593D93AC83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31DC1FC-A6AD-424A-A3F4-5EDF2DBE82C8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reflektieren</a:t>
          </a:r>
        </a:p>
      </dgm:t>
    </dgm:pt>
    <dgm:pt modelId="{8BDDABFB-BD32-4508-9035-180A0FF42F6C}" type="parTrans" cxnId="{25464EAA-FA23-4294-B91C-C3D9171B4DAD}">
      <dgm:prSet/>
      <dgm:spPr/>
      <dgm:t>
        <a:bodyPr/>
        <a:lstStyle/>
        <a:p>
          <a:endParaRPr lang="de-DE"/>
        </a:p>
      </dgm:t>
    </dgm:pt>
    <dgm:pt modelId="{5B6C93EA-BCCA-44C6-91C7-D8C5C17BF74D}" type="sibTrans" cxnId="{25464EAA-FA23-4294-B91C-C3D9171B4DAD}">
      <dgm:prSet/>
      <dgm:spPr/>
      <dgm:t>
        <a:bodyPr/>
        <a:lstStyle/>
        <a:p>
          <a:endParaRPr lang="de-DE"/>
        </a:p>
      </dgm:t>
    </dgm:pt>
    <dgm:pt modelId="{062F3B7D-310D-4251-9623-044710DDC580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verstehen</a:t>
          </a:r>
        </a:p>
      </dgm:t>
    </dgm:pt>
    <dgm:pt modelId="{81CA3EB5-1598-4253-B1A8-5BE679522C41}" type="parTrans" cxnId="{3C0E5A8F-44D1-42F3-8A75-BA79F9B2C19A}">
      <dgm:prSet/>
      <dgm:spPr/>
      <dgm:t>
        <a:bodyPr/>
        <a:lstStyle/>
        <a:p>
          <a:endParaRPr lang="de-DE"/>
        </a:p>
      </dgm:t>
    </dgm:pt>
    <dgm:pt modelId="{881F1DCF-CED3-4576-BB9F-5590DA0D3267}" type="sibTrans" cxnId="{3C0E5A8F-44D1-42F3-8A75-BA79F9B2C19A}">
      <dgm:prSet/>
      <dgm:spPr/>
      <dgm:t>
        <a:bodyPr/>
        <a:lstStyle/>
        <a:p>
          <a:endParaRPr lang="de-DE"/>
        </a:p>
      </dgm:t>
    </dgm:pt>
    <dgm:pt modelId="{ADAE57C7-CE16-44A6-A922-DA81C9D79D37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lesen/hören/sehen</a:t>
          </a:r>
        </a:p>
      </dgm:t>
    </dgm:pt>
    <dgm:pt modelId="{E6E72E7A-649C-46AA-A62F-745C004E482B}" type="parTrans" cxnId="{14A67AC1-4BA4-41FA-A0F5-1DC6B2E2F5B1}">
      <dgm:prSet/>
      <dgm:spPr/>
      <dgm:t>
        <a:bodyPr/>
        <a:lstStyle/>
        <a:p>
          <a:endParaRPr lang="de-DE"/>
        </a:p>
      </dgm:t>
    </dgm:pt>
    <dgm:pt modelId="{5BD0AE24-5265-436B-BA9F-B678E8C7C471}" type="sibTrans" cxnId="{14A67AC1-4BA4-41FA-A0F5-1DC6B2E2F5B1}">
      <dgm:prSet/>
      <dgm:spPr/>
      <dgm:t>
        <a:bodyPr/>
        <a:lstStyle/>
        <a:p>
          <a:endParaRPr lang="de-DE"/>
        </a:p>
      </dgm:t>
    </dgm:pt>
    <dgm:pt modelId="{9EECE388-FA2A-43FF-BFEA-A9D52CE3B6E9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erhalten</a:t>
          </a:r>
        </a:p>
      </dgm:t>
    </dgm:pt>
    <dgm:pt modelId="{5A7E833B-87DD-490D-B263-0CA98E7D33AF}" type="parTrans" cxnId="{BB283E45-7791-49FF-AAED-AA2E8DF80C49}">
      <dgm:prSet/>
      <dgm:spPr/>
      <dgm:t>
        <a:bodyPr/>
        <a:lstStyle/>
        <a:p>
          <a:endParaRPr lang="de-DE"/>
        </a:p>
      </dgm:t>
    </dgm:pt>
    <dgm:pt modelId="{7D4722C1-48D3-4176-A32A-A5BB2401CCB5}" type="sibTrans" cxnId="{BB283E45-7791-49FF-AAED-AA2E8DF80C49}">
      <dgm:prSet/>
      <dgm:spPr/>
      <dgm:t>
        <a:bodyPr/>
        <a:lstStyle/>
        <a:p>
          <a:endParaRPr lang="de-DE"/>
        </a:p>
      </dgm:t>
    </dgm:pt>
    <dgm:pt modelId="{BC6BFE0B-7212-496A-9F39-FBD136084066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umsetzen/nutzen</a:t>
          </a:r>
        </a:p>
      </dgm:t>
    </dgm:pt>
    <dgm:pt modelId="{D598C688-CCD0-4AD0-9D50-1F9750945977}" type="parTrans" cxnId="{9528A344-0C62-4BE2-9730-F37A654B4BB1}">
      <dgm:prSet/>
      <dgm:spPr/>
      <dgm:t>
        <a:bodyPr/>
        <a:lstStyle/>
        <a:p>
          <a:endParaRPr lang="de-DE"/>
        </a:p>
      </dgm:t>
    </dgm:pt>
    <dgm:pt modelId="{C54375F6-821A-4F7A-AD0A-EF38AA046FF9}" type="sibTrans" cxnId="{9528A344-0C62-4BE2-9730-F37A654B4BB1}">
      <dgm:prSet/>
      <dgm:spPr/>
      <dgm:t>
        <a:bodyPr/>
        <a:lstStyle/>
        <a:p>
          <a:endParaRPr lang="de-DE"/>
        </a:p>
      </dgm:t>
    </dgm:pt>
    <dgm:pt modelId="{C14D3A54-57DA-44BA-86F1-85C54E1D6ED6}" type="pres">
      <dgm:prSet presAssocID="{40B7BBD2-8D70-44B7-A2F1-8593D93AC835}" presName="compositeShape" presStyleCnt="0">
        <dgm:presLayoutVars>
          <dgm:dir/>
          <dgm:resizeHandles/>
        </dgm:presLayoutVars>
      </dgm:prSet>
      <dgm:spPr/>
    </dgm:pt>
    <dgm:pt modelId="{EB31950C-BD2B-4D68-B164-27F469F79CF0}" type="pres">
      <dgm:prSet presAssocID="{40B7BBD2-8D70-44B7-A2F1-8593D93AC835}" presName="pyramid" presStyleLbl="node1" presStyleIdx="0" presStyleCn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</dgm:pt>
    <dgm:pt modelId="{481BA159-854D-48D8-A6C2-6230B6356CA7}" type="pres">
      <dgm:prSet presAssocID="{40B7BBD2-8D70-44B7-A2F1-8593D93AC835}" presName="theList" presStyleCnt="0"/>
      <dgm:spPr/>
    </dgm:pt>
    <dgm:pt modelId="{E74FF1F2-1352-4D69-B66B-88E69AEF24F2}" type="pres">
      <dgm:prSet presAssocID="{BC6BFE0B-7212-496A-9F39-FBD136084066}" presName="aNode" presStyleLbl="fgAcc1" presStyleIdx="0" presStyleCnt="5">
        <dgm:presLayoutVars>
          <dgm:bulletEnabled val="1"/>
        </dgm:presLayoutVars>
      </dgm:prSet>
      <dgm:spPr/>
    </dgm:pt>
    <dgm:pt modelId="{57321DB2-109B-40F9-8C36-F8F2C2D90CA2}" type="pres">
      <dgm:prSet presAssocID="{BC6BFE0B-7212-496A-9F39-FBD136084066}" presName="aSpace" presStyleCnt="0"/>
      <dgm:spPr/>
    </dgm:pt>
    <dgm:pt modelId="{2E462295-AB9B-4276-AA07-E1CFE12D1BC4}" type="pres">
      <dgm:prSet presAssocID="{731DC1FC-A6AD-424A-A3F4-5EDF2DBE82C8}" presName="aNode" presStyleLbl="fgAcc1" presStyleIdx="1" presStyleCnt="5">
        <dgm:presLayoutVars>
          <dgm:bulletEnabled val="1"/>
        </dgm:presLayoutVars>
      </dgm:prSet>
      <dgm:spPr/>
    </dgm:pt>
    <dgm:pt modelId="{BEA4AEA7-7B9F-4E98-9EFC-53EC88D4FE54}" type="pres">
      <dgm:prSet presAssocID="{731DC1FC-A6AD-424A-A3F4-5EDF2DBE82C8}" presName="aSpace" presStyleCnt="0"/>
      <dgm:spPr/>
    </dgm:pt>
    <dgm:pt modelId="{FA1C1881-51F1-4772-AF13-8EEE4D478FB0}" type="pres">
      <dgm:prSet presAssocID="{062F3B7D-310D-4251-9623-044710DDC580}" presName="aNode" presStyleLbl="fgAcc1" presStyleIdx="2" presStyleCnt="5">
        <dgm:presLayoutVars>
          <dgm:bulletEnabled val="1"/>
        </dgm:presLayoutVars>
      </dgm:prSet>
      <dgm:spPr/>
    </dgm:pt>
    <dgm:pt modelId="{7DDD1ADA-C44B-4163-BA2C-CC2C1AAC1E01}" type="pres">
      <dgm:prSet presAssocID="{062F3B7D-310D-4251-9623-044710DDC580}" presName="aSpace" presStyleCnt="0"/>
      <dgm:spPr/>
    </dgm:pt>
    <dgm:pt modelId="{63320AE5-84EE-42F5-90FA-812E7EC671FD}" type="pres">
      <dgm:prSet presAssocID="{ADAE57C7-CE16-44A6-A922-DA81C9D79D37}" presName="aNode" presStyleLbl="fgAcc1" presStyleIdx="3" presStyleCnt="5">
        <dgm:presLayoutVars>
          <dgm:bulletEnabled val="1"/>
        </dgm:presLayoutVars>
      </dgm:prSet>
      <dgm:spPr/>
    </dgm:pt>
    <dgm:pt modelId="{2C3C5141-1F0C-4158-96C2-08BFEF79149B}" type="pres">
      <dgm:prSet presAssocID="{ADAE57C7-CE16-44A6-A922-DA81C9D79D37}" presName="aSpace" presStyleCnt="0"/>
      <dgm:spPr/>
    </dgm:pt>
    <dgm:pt modelId="{E1A3B359-EB43-45F8-90D8-C2D55022402A}" type="pres">
      <dgm:prSet presAssocID="{9EECE388-FA2A-43FF-BFEA-A9D52CE3B6E9}" presName="aNode" presStyleLbl="fgAcc1" presStyleIdx="4" presStyleCnt="5">
        <dgm:presLayoutVars>
          <dgm:bulletEnabled val="1"/>
        </dgm:presLayoutVars>
      </dgm:prSet>
      <dgm:spPr/>
    </dgm:pt>
    <dgm:pt modelId="{2D7DD943-E610-4357-BC49-61C727C02B49}" type="pres">
      <dgm:prSet presAssocID="{9EECE388-FA2A-43FF-BFEA-A9D52CE3B6E9}" presName="aSpace" presStyleCnt="0"/>
      <dgm:spPr/>
    </dgm:pt>
  </dgm:ptLst>
  <dgm:cxnLst>
    <dgm:cxn modelId="{18653D1E-9D2E-4838-B45F-ED9D16DED15D}" type="presOf" srcId="{9EECE388-FA2A-43FF-BFEA-A9D52CE3B6E9}" destId="{E1A3B359-EB43-45F8-90D8-C2D55022402A}" srcOrd="0" destOrd="0" presId="urn:microsoft.com/office/officeart/2005/8/layout/pyramid2"/>
    <dgm:cxn modelId="{9528A344-0C62-4BE2-9730-F37A654B4BB1}" srcId="{40B7BBD2-8D70-44B7-A2F1-8593D93AC835}" destId="{BC6BFE0B-7212-496A-9F39-FBD136084066}" srcOrd="0" destOrd="0" parTransId="{D598C688-CCD0-4AD0-9D50-1F9750945977}" sibTransId="{C54375F6-821A-4F7A-AD0A-EF38AA046FF9}"/>
    <dgm:cxn modelId="{BB283E45-7791-49FF-AAED-AA2E8DF80C49}" srcId="{40B7BBD2-8D70-44B7-A2F1-8593D93AC835}" destId="{9EECE388-FA2A-43FF-BFEA-A9D52CE3B6E9}" srcOrd="4" destOrd="0" parTransId="{5A7E833B-87DD-490D-B263-0CA98E7D33AF}" sibTransId="{7D4722C1-48D3-4176-A32A-A5BB2401CCB5}"/>
    <dgm:cxn modelId="{B9625985-C2D9-4EA1-BEAA-852A4FFC699C}" type="presOf" srcId="{731DC1FC-A6AD-424A-A3F4-5EDF2DBE82C8}" destId="{2E462295-AB9B-4276-AA07-E1CFE12D1BC4}" srcOrd="0" destOrd="0" presId="urn:microsoft.com/office/officeart/2005/8/layout/pyramid2"/>
    <dgm:cxn modelId="{3CEE3E8D-E6C4-45FB-B818-BDA5DEA352CC}" type="presOf" srcId="{40B7BBD2-8D70-44B7-A2F1-8593D93AC835}" destId="{C14D3A54-57DA-44BA-86F1-85C54E1D6ED6}" srcOrd="0" destOrd="0" presId="urn:microsoft.com/office/officeart/2005/8/layout/pyramid2"/>
    <dgm:cxn modelId="{3C0E5A8F-44D1-42F3-8A75-BA79F9B2C19A}" srcId="{40B7BBD2-8D70-44B7-A2F1-8593D93AC835}" destId="{062F3B7D-310D-4251-9623-044710DDC580}" srcOrd="2" destOrd="0" parTransId="{81CA3EB5-1598-4253-B1A8-5BE679522C41}" sibTransId="{881F1DCF-CED3-4576-BB9F-5590DA0D3267}"/>
    <dgm:cxn modelId="{25464EAA-FA23-4294-B91C-C3D9171B4DAD}" srcId="{40B7BBD2-8D70-44B7-A2F1-8593D93AC835}" destId="{731DC1FC-A6AD-424A-A3F4-5EDF2DBE82C8}" srcOrd="1" destOrd="0" parTransId="{8BDDABFB-BD32-4508-9035-180A0FF42F6C}" sibTransId="{5B6C93EA-BCCA-44C6-91C7-D8C5C17BF74D}"/>
    <dgm:cxn modelId="{F65E76AF-C103-4BC2-994D-0AAB04916784}" type="presOf" srcId="{ADAE57C7-CE16-44A6-A922-DA81C9D79D37}" destId="{63320AE5-84EE-42F5-90FA-812E7EC671FD}" srcOrd="0" destOrd="0" presId="urn:microsoft.com/office/officeart/2005/8/layout/pyramid2"/>
    <dgm:cxn modelId="{14A67AC1-4BA4-41FA-A0F5-1DC6B2E2F5B1}" srcId="{40B7BBD2-8D70-44B7-A2F1-8593D93AC835}" destId="{ADAE57C7-CE16-44A6-A922-DA81C9D79D37}" srcOrd="3" destOrd="0" parTransId="{E6E72E7A-649C-46AA-A62F-745C004E482B}" sibTransId="{5BD0AE24-5265-436B-BA9F-B678E8C7C471}"/>
    <dgm:cxn modelId="{65215BD6-FFF5-4117-983D-3887AE1E61D1}" type="presOf" srcId="{062F3B7D-310D-4251-9623-044710DDC580}" destId="{FA1C1881-51F1-4772-AF13-8EEE4D478FB0}" srcOrd="0" destOrd="0" presId="urn:microsoft.com/office/officeart/2005/8/layout/pyramid2"/>
    <dgm:cxn modelId="{81C44AED-9DD0-48BD-AE79-4E5E48FA729C}" type="presOf" srcId="{BC6BFE0B-7212-496A-9F39-FBD136084066}" destId="{E74FF1F2-1352-4D69-B66B-88E69AEF24F2}" srcOrd="0" destOrd="0" presId="urn:microsoft.com/office/officeart/2005/8/layout/pyramid2"/>
    <dgm:cxn modelId="{FDB46DE8-CC7B-408B-B588-1E2C5CEFFA61}" type="presParOf" srcId="{C14D3A54-57DA-44BA-86F1-85C54E1D6ED6}" destId="{EB31950C-BD2B-4D68-B164-27F469F79CF0}" srcOrd="0" destOrd="0" presId="urn:microsoft.com/office/officeart/2005/8/layout/pyramid2"/>
    <dgm:cxn modelId="{6E3904DD-8097-4791-8E19-07572FF2A60B}" type="presParOf" srcId="{C14D3A54-57DA-44BA-86F1-85C54E1D6ED6}" destId="{481BA159-854D-48D8-A6C2-6230B6356CA7}" srcOrd="1" destOrd="0" presId="urn:microsoft.com/office/officeart/2005/8/layout/pyramid2"/>
    <dgm:cxn modelId="{4B8A5CA0-2121-4611-98A8-77B25A19A965}" type="presParOf" srcId="{481BA159-854D-48D8-A6C2-6230B6356CA7}" destId="{E74FF1F2-1352-4D69-B66B-88E69AEF24F2}" srcOrd="0" destOrd="0" presId="urn:microsoft.com/office/officeart/2005/8/layout/pyramid2"/>
    <dgm:cxn modelId="{E2793140-0FDE-45F7-96F2-EAC8AA7329AD}" type="presParOf" srcId="{481BA159-854D-48D8-A6C2-6230B6356CA7}" destId="{57321DB2-109B-40F9-8C36-F8F2C2D90CA2}" srcOrd="1" destOrd="0" presId="urn:microsoft.com/office/officeart/2005/8/layout/pyramid2"/>
    <dgm:cxn modelId="{B7915668-4CA8-460E-BC34-C68A53F961C2}" type="presParOf" srcId="{481BA159-854D-48D8-A6C2-6230B6356CA7}" destId="{2E462295-AB9B-4276-AA07-E1CFE12D1BC4}" srcOrd="2" destOrd="0" presId="urn:microsoft.com/office/officeart/2005/8/layout/pyramid2"/>
    <dgm:cxn modelId="{8B4D4D5C-19D3-4F0A-A1CE-B76EA0883019}" type="presParOf" srcId="{481BA159-854D-48D8-A6C2-6230B6356CA7}" destId="{BEA4AEA7-7B9F-4E98-9EFC-53EC88D4FE54}" srcOrd="3" destOrd="0" presId="urn:microsoft.com/office/officeart/2005/8/layout/pyramid2"/>
    <dgm:cxn modelId="{6E16AD92-91FC-41DD-892B-23E842FBB75E}" type="presParOf" srcId="{481BA159-854D-48D8-A6C2-6230B6356CA7}" destId="{FA1C1881-51F1-4772-AF13-8EEE4D478FB0}" srcOrd="4" destOrd="0" presId="urn:microsoft.com/office/officeart/2005/8/layout/pyramid2"/>
    <dgm:cxn modelId="{22E665DF-15EE-4C16-BEB1-1D2CF86044FA}" type="presParOf" srcId="{481BA159-854D-48D8-A6C2-6230B6356CA7}" destId="{7DDD1ADA-C44B-4163-BA2C-CC2C1AAC1E01}" srcOrd="5" destOrd="0" presId="urn:microsoft.com/office/officeart/2005/8/layout/pyramid2"/>
    <dgm:cxn modelId="{4C20FA62-99D0-4649-9D50-034E3CD36858}" type="presParOf" srcId="{481BA159-854D-48D8-A6C2-6230B6356CA7}" destId="{63320AE5-84EE-42F5-90FA-812E7EC671FD}" srcOrd="6" destOrd="0" presId="urn:microsoft.com/office/officeart/2005/8/layout/pyramid2"/>
    <dgm:cxn modelId="{7EC4764B-64F7-402D-87BE-21599E28773E}" type="presParOf" srcId="{481BA159-854D-48D8-A6C2-6230B6356CA7}" destId="{2C3C5141-1F0C-4158-96C2-08BFEF79149B}" srcOrd="7" destOrd="0" presId="urn:microsoft.com/office/officeart/2005/8/layout/pyramid2"/>
    <dgm:cxn modelId="{E702985B-996B-490E-BAD2-DA479D6E1C16}" type="presParOf" srcId="{481BA159-854D-48D8-A6C2-6230B6356CA7}" destId="{E1A3B359-EB43-45F8-90D8-C2D55022402A}" srcOrd="8" destOrd="0" presId="urn:microsoft.com/office/officeart/2005/8/layout/pyramid2"/>
    <dgm:cxn modelId="{96E03CA7-460F-4169-B6C6-0CBBA03DAE4A}" type="presParOf" srcId="{481BA159-854D-48D8-A6C2-6230B6356CA7}" destId="{2D7DD943-E610-4357-BC49-61C727C02B4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B7BBD2-8D70-44B7-A2F1-8593D93AC83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31DC1FC-A6AD-424A-A3F4-5EDF2DBE82C8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reflektieren</a:t>
          </a:r>
        </a:p>
      </dgm:t>
    </dgm:pt>
    <dgm:pt modelId="{8BDDABFB-BD32-4508-9035-180A0FF42F6C}" type="parTrans" cxnId="{25464EAA-FA23-4294-B91C-C3D9171B4DAD}">
      <dgm:prSet/>
      <dgm:spPr/>
      <dgm:t>
        <a:bodyPr/>
        <a:lstStyle/>
        <a:p>
          <a:endParaRPr lang="de-DE"/>
        </a:p>
      </dgm:t>
    </dgm:pt>
    <dgm:pt modelId="{5B6C93EA-BCCA-44C6-91C7-D8C5C17BF74D}" type="sibTrans" cxnId="{25464EAA-FA23-4294-B91C-C3D9171B4DAD}">
      <dgm:prSet/>
      <dgm:spPr/>
      <dgm:t>
        <a:bodyPr/>
        <a:lstStyle/>
        <a:p>
          <a:endParaRPr lang="de-DE"/>
        </a:p>
      </dgm:t>
    </dgm:pt>
    <dgm:pt modelId="{062F3B7D-310D-4251-9623-044710DDC580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verstehen</a:t>
          </a:r>
        </a:p>
      </dgm:t>
    </dgm:pt>
    <dgm:pt modelId="{81CA3EB5-1598-4253-B1A8-5BE679522C41}" type="parTrans" cxnId="{3C0E5A8F-44D1-42F3-8A75-BA79F9B2C19A}">
      <dgm:prSet/>
      <dgm:spPr/>
      <dgm:t>
        <a:bodyPr/>
        <a:lstStyle/>
        <a:p>
          <a:endParaRPr lang="de-DE"/>
        </a:p>
      </dgm:t>
    </dgm:pt>
    <dgm:pt modelId="{881F1DCF-CED3-4576-BB9F-5590DA0D3267}" type="sibTrans" cxnId="{3C0E5A8F-44D1-42F3-8A75-BA79F9B2C19A}">
      <dgm:prSet/>
      <dgm:spPr/>
      <dgm:t>
        <a:bodyPr/>
        <a:lstStyle/>
        <a:p>
          <a:endParaRPr lang="de-DE"/>
        </a:p>
      </dgm:t>
    </dgm:pt>
    <dgm:pt modelId="{ADAE57C7-CE16-44A6-A922-DA81C9D79D37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lesen/hören/sehen</a:t>
          </a:r>
        </a:p>
      </dgm:t>
    </dgm:pt>
    <dgm:pt modelId="{E6E72E7A-649C-46AA-A62F-745C004E482B}" type="parTrans" cxnId="{14A67AC1-4BA4-41FA-A0F5-1DC6B2E2F5B1}">
      <dgm:prSet/>
      <dgm:spPr/>
      <dgm:t>
        <a:bodyPr/>
        <a:lstStyle/>
        <a:p>
          <a:endParaRPr lang="de-DE"/>
        </a:p>
      </dgm:t>
    </dgm:pt>
    <dgm:pt modelId="{5BD0AE24-5265-436B-BA9F-B678E8C7C471}" type="sibTrans" cxnId="{14A67AC1-4BA4-41FA-A0F5-1DC6B2E2F5B1}">
      <dgm:prSet/>
      <dgm:spPr/>
      <dgm:t>
        <a:bodyPr/>
        <a:lstStyle/>
        <a:p>
          <a:endParaRPr lang="de-DE"/>
        </a:p>
      </dgm:t>
    </dgm:pt>
    <dgm:pt modelId="{9EECE388-FA2A-43FF-BFEA-A9D52CE3B6E9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erhalten</a:t>
          </a:r>
        </a:p>
      </dgm:t>
    </dgm:pt>
    <dgm:pt modelId="{5A7E833B-87DD-490D-B263-0CA98E7D33AF}" type="parTrans" cxnId="{BB283E45-7791-49FF-AAED-AA2E8DF80C49}">
      <dgm:prSet/>
      <dgm:spPr/>
      <dgm:t>
        <a:bodyPr/>
        <a:lstStyle/>
        <a:p>
          <a:endParaRPr lang="de-DE"/>
        </a:p>
      </dgm:t>
    </dgm:pt>
    <dgm:pt modelId="{7D4722C1-48D3-4176-A32A-A5BB2401CCB5}" type="sibTrans" cxnId="{BB283E45-7791-49FF-AAED-AA2E8DF80C49}">
      <dgm:prSet/>
      <dgm:spPr/>
      <dgm:t>
        <a:bodyPr/>
        <a:lstStyle/>
        <a:p>
          <a:endParaRPr lang="de-DE"/>
        </a:p>
      </dgm:t>
    </dgm:pt>
    <dgm:pt modelId="{BC6BFE0B-7212-496A-9F39-FBD136084066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umsetzen/nutzen</a:t>
          </a:r>
        </a:p>
      </dgm:t>
    </dgm:pt>
    <dgm:pt modelId="{D598C688-CCD0-4AD0-9D50-1F9750945977}" type="parTrans" cxnId="{9528A344-0C62-4BE2-9730-F37A654B4BB1}">
      <dgm:prSet/>
      <dgm:spPr/>
      <dgm:t>
        <a:bodyPr/>
        <a:lstStyle/>
        <a:p>
          <a:endParaRPr lang="de-DE"/>
        </a:p>
      </dgm:t>
    </dgm:pt>
    <dgm:pt modelId="{C54375F6-821A-4F7A-AD0A-EF38AA046FF9}" type="sibTrans" cxnId="{9528A344-0C62-4BE2-9730-F37A654B4BB1}">
      <dgm:prSet/>
      <dgm:spPr/>
      <dgm:t>
        <a:bodyPr/>
        <a:lstStyle/>
        <a:p>
          <a:endParaRPr lang="de-DE"/>
        </a:p>
      </dgm:t>
    </dgm:pt>
    <dgm:pt modelId="{C14D3A54-57DA-44BA-86F1-85C54E1D6ED6}" type="pres">
      <dgm:prSet presAssocID="{40B7BBD2-8D70-44B7-A2F1-8593D93AC835}" presName="compositeShape" presStyleCnt="0">
        <dgm:presLayoutVars>
          <dgm:dir/>
          <dgm:resizeHandles/>
        </dgm:presLayoutVars>
      </dgm:prSet>
      <dgm:spPr/>
    </dgm:pt>
    <dgm:pt modelId="{EB31950C-BD2B-4D68-B164-27F469F79CF0}" type="pres">
      <dgm:prSet presAssocID="{40B7BBD2-8D70-44B7-A2F1-8593D93AC835}" presName="pyramid" presStyleLbl="node1" presStyleIdx="0" presStyleCn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</dgm:pt>
    <dgm:pt modelId="{481BA159-854D-48D8-A6C2-6230B6356CA7}" type="pres">
      <dgm:prSet presAssocID="{40B7BBD2-8D70-44B7-A2F1-8593D93AC835}" presName="theList" presStyleCnt="0"/>
      <dgm:spPr/>
    </dgm:pt>
    <dgm:pt modelId="{E74FF1F2-1352-4D69-B66B-88E69AEF24F2}" type="pres">
      <dgm:prSet presAssocID="{BC6BFE0B-7212-496A-9F39-FBD136084066}" presName="aNode" presStyleLbl="fgAcc1" presStyleIdx="0" presStyleCnt="5">
        <dgm:presLayoutVars>
          <dgm:bulletEnabled val="1"/>
        </dgm:presLayoutVars>
      </dgm:prSet>
      <dgm:spPr/>
    </dgm:pt>
    <dgm:pt modelId="{57321DB2-109B-40F9-8C36-F8F2C2D90CA2}" type="pres">
      <dgm:prSet presAssocID="{BC6BFE0B-7212-496A-9F39-FBD136084066}" presName="aSpace" presStyleCnt="0"/>
      <dgm:spPr/>
    </dgm:pt>
    <dgm:pt modelId="{2E462295-AB9B-4276-AA07-E1CFE12D1BC4}" type="pres">
      <dgm:prSet presAssocID="{731DC1FC-A6AD-424A-A3F4-5EDF2DBE82C8}" presName="aNode" presStyleLbl="fgAcc1" presStyleIdx="1" presStyleCnt="5">
        <dgm:presLayoutVars>
          <dgm:bulletEnabled val="1"/>
        </dgm:presLayoutVars>
      </dgm:prSet>
      <dgm:spPr/>
    </dgm:pt>
    <dgm:pt modelId="{BEA4AEA7-7B9F-4E98-9EFC-53EC88D4FE54}" type="pres">
      <dgm:prSet presAssocID="{731DC1FC-A6AD-424A-A3F4-5EDF2DBE82C8}" presName="aSpace" presStyleCnt="0"/>
      <dgm:spPr/>
    </dgm:pt>
    <dgm:pt modelId="{FA1C1881-51F1-4772-AF13-8EEE4D478FB0}" type="pres">
      <dgm:prSet presAssocID="{062F3B7D-310D-4251-9623-044710DDC580}" presName="aNode" presStyleLbl="fgAcc1" presStyleIdx="2" presStyleCnt="5">
        <dgm:presLayoutVars>
          <dgm:bulletEnabled val="1"/>
        </dgm:presLayoutVars>
      </dgm:prSet>
      <dgm:spPr/>
    </dgm:pt>
    <dgm:pt modelId="{7DDD1ADA-C44B-4163-BA2C-CC2C1AAC1E01}" type="pres">
      <dgm:prSet presAssocID="{062F3B7D-310D-4251-9623-044710DDC580}" presName="aSpace" presStyleCnt="0"/>
      <dgm:spPr/>
    </dgm:pt>
    <dgm:pt modelId="{63320AE5-84EE-42F5-90FA-812E7EC671FD}" type="pres">
      <dgm:prSet presAssocID="{ADAE57C7-CE16-44A6-A922-DA81C9D79D37}" presName="aNode" presStyleLbl="fgAcc1" presStyleIdx="3" presStyleCnt="5">
        <dgm:presLayoutVars>
          <dgm:bulletEnabled val="1"/>
        </dgm:presLayoutVars>
      </dgm:prSet>
      <dgm:spPr/>
    </dgm:pt>
    <dgm:pt modelId="{2C3C5141-1F0C-4158-96C2-08BFEF79149B}" type="pres">
      <dgm:prSet presAssocID="{ADAE57C7-CE16-44A6-A922-DA81C9D79D37}" presName="aSpace" presStyleCnt="0"/>
      <dgm:spPr/>
    </dgm:pt>
    <dgm:pt modelId="{E1A3B359-EB43-45F8-90D8-C2D55022402A}" type="pres">
      <dgm:prSet presAssocID="{9EECE388-FA2A-43FF-BFEA-A9D52CE3B6E9}" presName="aNode" presStyleLbl="fgAcc1" presStyleIdx="4" presStyleCnt="5">
        <dgm:presLayoutVars>
          <dgm:bulletEnabled val="1"/>
        </dgm:presLayoutVars>
      </dgm:prSet>
      <dgm:spPr/>
    </dgm:pt>
    <dgm:pt modelId="{2D7DD943-E610-4357-BC49-61C727C02B49}" type="pres">
      <dgm:prSet presAssocID="{9EECE388-FA2A-43FF-BFEA-A9D52CE3B6E9}" presName="aSpace" presStyleCnt="0"/>
      <dgm:spPr/>
    </dgm:pt>
  </dgm:ptLst>
  <dgm:cxnLst>
    <dgm:cxn modelId="{18653D1E-9D2E-4838-B45F-ED9D16DED15D}" type="presOf" srcId="{9EECE388-FA2A-43FF-BFEA-A9D52CE3B6E9}" destId="{E1A3B359-EB43-45F8-90D8-C2D55022402A}" srcOrd="0" destOrd="0" presId="urn:microsoft.com/office/officeart/2005/8/layout/pyramid2"/>
    <dgm:cxn modelId="{9528A344-0C62-4BE2-9730-F37A654B4BB1}" srcId="{40B7BBD2-8D70-44B7-A2F1-8593D93AC835}" destId="{BC6BFE0B-7212-496A-9F39-FBD136084066}" srcOrd="0" destOrd="0" parTransId="{D598C688-CCD0-4AD0-9D50-1F9750945977}" sibTransId="{C54375F6-821A-4F7A-AD0A-EF38AA046FF9}"/>
    <dgm:cxn modelId="{BB283E45-7791-49FF-AAED-AA2E8DF80C49}" srcId="{40B7BBD2-8D70-44B7-A2F1-8593D93AC835}" destId="{9EECE388-FA2A-43FF-BFEA-A9D52CE3B6E9}" srcOrd="4" destOrd="0" parTransId="{5A7E833B-87DD-490D-B263-0CA98E7D33AF}" sibTransId="{7D4722C1-48D3-4176-A32A-A5BB2401CCB5}"/>
    <dgm:cxn modelId="{B9625985-C2D9-4EA1-BEAA-852A4FFC699C}" type="presOf" srcId="{731DC1FC-A6AD-424A-A3F4-5EDF2DBE82C8}" destId="{2E462295-AB9B-4276-AA07-E1CFE12D1BC4}" srcOrd="0" destOrd="0" presId="urn:microsoft.com/office/officeart/2005/8/layout/pyramid2"/>
    <dgm:cxn modelId="{3CEE3E8D-E6C4-45FB-B818-BDA5DEA352CC}" type="presOf" srcId="{40B7BBD2-8D70-44B7-A2F1-8593D93AC835}" destId="{C14D3A54-57DA-44BA-86F1-85C54E1D6ED6}" srcOrd="0" destOrd="0" presId="urn:microsoft.com/office/officeart/2005/8/layout/pyramid2"/>
    <dgm:cxn modelId="{3C0E5A8F-44D1-42F3-8A75-BA79F9B2C19A}" srcId="{40B7BBD2-8D70-44B7-A2F1-8593D93AC835}" destId="{062F3B7D-310D-4251-9623-044710DDC580}" srcOrd="2" destOrd="0" parTransId="{81CA3EB5-1598-4253-B1A8-5BE679522C41}" sibTransId="{881F1DCF-CED3-4576-BB9F-5590DA0D3267}"/>
    <dgm:cxn modelId="{25464EAA-FA23-4294-B91C-C3D9171B4DAD}" srcId="{40B7BBD2-8D70-44B7-A2F1-8593D93AC835}" destId="{731DC1FC-A6AD-424A-A3F4-5EDF2DBE82C8}" srcOrd="1" destOrd="0" parTransId="{8BDDABFB-BD32-4508-9035-180A0FF42F6C}" sibTransId="{5B6C93EA-BCCA-44C6-91C7-D8C5C17BF74D}"/>
    <dgm:cxn modelId="{F65E76AF-C103-4BC2-994D-0AAB04916784}" type="presOf" srcId="{ADAE57C7-CE16-44A6-A922-DA81C9D79D37}" destId="{63320AE5-84EE-42F5-90FA-812E7EC671FD}" srcOrd="0" destOrd="0" presId="urn:microsoft.com/office/officeart/2005/8/layout/pyramid2"/>
    <dgm:cxn modelId="{14A67AC1-4BA4-41FA-A0F5-1DC6B2E2F5B1}" srcId="{40B7BBD2-8D70-44B7-A2F1-8593D93AC835}" destId="{ADAE57C7-CE16-44A6-A922-DA81C9D79D37}" srcOrd="3" destOrd="0" parTransId="{E6E72E7A-649C-46AA-A62F-745C004E482B}" sibTransId="{5BD0AE24-5265-436B-BA9F-B678E8C7C471}"/>
    <dgm:cxn modelId="{65215BD6-FFF5-4117-983D-3887AE1E61D1}" type="presOf" srcId="{062F3B7D-310D-4251-9623-044710DDC580}" destId="{FA1C1881-51F1-4772-AF13-8EEE4D478FB0}" srcOrd="0" destOrd="0" presId="urn:microsoft.com/office/officeart/2005/8/layout/pyramid2"/>
    <dgm:cxn modelId="{81C44AED-9DD0-48BD-AE79-4E5E48FA729C}" type="presOf" srcId="{BC6BFE0B-7212-496A-9F39-FBD136084066}" destId="{E74FF1F2-1352-4D69-B66B-88E69AEF24F2}" srcOrd="0" destOrd="0" presId="urn:microsoft.com/office/officeart/2005/8/layout/pyramid2"/>
    <dgm:cxn modelId="{FDB46DE8-CC7B-408B-B588-1E2C5CEFFA61}" type="presParOf" srcId="{C14D3A54-57DA-44BA-86F1-85C54E1D6ED6}" destId="{EB31950C-BD2B-4D68-B164-27F469F79CF0}" srcOrd="0" destOrd="0" presId="urn:microsoft.com/office/officeart/2005/8/layout/pyramid2"/>
    <dgm:cxn modelId="{6E3904DD-8097-4791-8E19-07572FF2A60B}" type="presParOf" srcId="{C14D3A54-57DA-44BA-86F1-85C54E1D6ED6}" destId="{481BA159-854D-48D8-A6C2-6230B6356CA7}" srcOrd="1" destOrd="0" presId="urn:microsoft.com/office/officeart/2005/8/layout/pyramid2"/>
    <dgm:cxn modelId="{4B8A5CA0-2121-4611-98A8-77B25A19A965}" type="presParOf" srcId="{481BA159-854D-48D8-A6C2-6230B6356CA7}" destId="{E74FF1F2-1352-4D69-B66B-88E69AEF24F2}" srcOrd="0" destOrd="0" presId="urn:microsoft.com/office/officeart/2005/8/layout/pyramid2"/>
    <dgm:cxn modelId="{E2793140-0FDE-45F7-96F2-EAC8AA7329AD}" type="presParOf" srcId="{481BA159-854D-48D8-A6C2-6230B6356CA7}" destId="{57321DB2-109B-40F9-8C36-F8F2C2D90CA2}" srcOrd="1" destOrd="0" presId="urn:microsoft.com/office/officeart/2005/8/layout/pyramid2"/>
    <dgm:cxn modelId="{B7915668-4CA8-460E-BC34-C68A53F961C2}" type="presParOf" srcId="{481BA159-854D-48D8-A6C2-6230B6356CA7}" destId="{2E462295-AB9B-4276-AA07-E1CFE12D1BC4}" srcOrd="2" destOrd="0" presId="urn:microsoft.com/office/officeart/2005/8/layout/pyramid2"/>
    <dgm:cxn modelId="{8B4D4D5C-19D3-4F0A-A1CE-B76EA0883019}" type="presParOf" srcId="{481BA159-854D-48D8-A6C2-6230B6356CA7}" destId="{BEA4AEA7-7B9F-4E98-9EFC-53EC88D4FE54}" srcOrd="3" destOrd="0" presId="urn:microsoft.com/office/officeart/2005/8/layout/pyramid2"/>
    <dgm:cxn modelId="{6E16AD92-91FC-41DD-892B-23E842FBB75E}" type="presParOf" srcId="{481BA159-854D-48D8-A6C2-6230B6356CA7}" destId="{FA1C1881-51F1-4772-AF13-8EEE4D478FB0}" srcOrd="4" destOrd="0" presId="urn:microsoft.com/office/officeart/2005/8/layout/pyramid2"/>
    <dgm:cxn modelId="{22E665DF-15EE-4C16-BEB1-1D2CF86044FA}" type="presParOf" srcId="{481BA159-854D-48D8-A6C2-6230B6356CA7}" destId="{7DDD1ADA-C44B-4163-BA2C-CC2C1AAC1E01}" srcOrd="5" destOrd="0" presId="urn:microsoft.com/office/officeart/2005/8/layout/pyramid2"/>
    <dgm:cxn modelId="{4C20FA62-99D0-4649-9D50-034E3CD36858}" type="presParOf" srcId="{481BA159-854D-48D8-A6C2-6230B6356CA7}" destId="{63320AE5-84EE-42F5-90FA-812E7EC671FD}" srcOrd="6" destOrd="0" presId="urn:microsoft.com/office/officeart/2005/8/layout/pyramid2"/>
    <dgm:cxn modelId="{7EC4764B-64F7-402D-87BE-21599E28773E}" type="presParOf" srcId="{481BA159-854D-48D8-A6C2-6230B6356CA7}" destId="{2C3C5141-1F0C-4158-96C2-08BFEF79149B}" srcOrd="7" destOrd="0" presId="urn:microsoft.com/office/officeart/2005/8/layout/pyramid2"/>
    <dgm:cxn modelId="{E702985B-996B-490E-BAD2-DA479D6E1C16}" type="presParOf" srcId="{481BA159-854D-48D8-A6C2-6230B6356CA7}" destId="{E1A3B359-EB43-45F8-90D8-C2D55022402A}" srcOrd="8" destOrd="0" presId="urn:microsoft.com/office/officeart/2005/8/layout/pyramid2"/>
    <dgm:cxn modelId="{96E03CA7-460F-4169-B6C6-0CBBA03DAE4A}" type="presParOf" srcId="{481BA159-854D-48D8-A6C2-6230B6356CA7}" destId="{2D7DD943-E610-4357-BC49-61C727C02B4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B7BBD2-8D70-44B7-A2F1-8593D93AC83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31DC1FC-A6AD-424A-A3F4-5EDF2DBE82C8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reflektieren</a:t>
          </a:r>
        </a:p>
      </dgm:t>
    </dgm:pt>
    <dgm:pt modelId="{8BDDABFB-BD32-4508-9035-180A0FF42F6C}" type="parTrans" cxnId="{25464EAA-FA23-4294-B91C-C3D9171B4DAD}">
      <dgm:prSet/>
      <dgm:spPr/>
      <dgm:t>
        <a:bodyPr/>
        <a:lstStyle/>
        <a:p>
          <a:endParaRPr lang="de-DE"/>
        </a:p>
      </dgm:t>
    </dgm:pt>
    <dgm:pt modelId="{5B6C93EA-BCCA-44C6-91C7-D8C5C17BF74D}" type="sibTrans" cxnId="{25464EAA-FA23-4294-B91C-C3D9171B4DAD}">
      <dgm:prSet/>
      <dgm:spPr/>
      <dgm:t>
        <a:bodyPr/>
        <a:lstStyle/>
        <a:p>
          <a:endParaRPr lang="de-DE"/>
        </a:p>
      </dgm:t>
    </dgm:pt>
    <dgm:pt modelId="{062F3B7D-310D-4251-9623-044710DDC580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verstehen</a:t>
          </a:r>
        </a:p>
      </dgm:t>
    </dgm:pt>
    <dgm:pt modelId="{81CA3EB5-1598-4253-B1A8-5BE679522C41}" type="parTrans" cxnId="{3C0E5A8F-44D1-42F3-8A75-BA79F9B2C19A}">
      <dgm:prSet/>
      <dgm:spPr/>
      <dgm:t>
        <a:bodyPr/>
        <a:lstStyle/>
        <a:p>
          <a:endParaRPr lang="de-DE"/>
        </a:p>
      </dgm:t>
    </dgm:pt>
    <dgm:pt modelId="{881F1DCF-CED3-4576-BB9F-5590DA0D3267}" type="sibTrans" cxnId="{3C0E5A8F-44D1-42F3-8A75-BA79F9B2C19A}">
      <dgm:prSet/>
      <dgm:spPr/>
      <dgm:t>
        <a:bodyPr/>
        <a:lstStyle/>
        <a:p>
          <a:endParaRPr lang="de-DE"/>
        </a:p>
      </dgm:t>
    </dgm:pt>
    <dgm:pt modelId="{ADAE57C7-CE16-44A6-A922-DA81C9D79D37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lesen/hören/sehen</a:t>
          </a:r>
        </a:p>
      </dgm:t>
    </dgm:pt>
    <dgm:pt modelId="{E6E72E7A-649C-46AA-A62F-745C004E482B}" type="parTrans" cxnId="{14A67AC1-4BA4-41FA-A0F5-1DC6B2E2F5B1}">
      <dgm:prSet/>
      <dgm:spPr/>
      <dgm:t>
        <a:bodyPr/>
        <a:lstStyle/>
        <a:p>
          <a:endParaRPr lang="de-DE"/>
        </a:p>
      </dgm:t>
    </dgm:pt>
    <dgm:pt modelId="{5BD0AE24-5265-436B-BA9F-B678E8C7C471}" type="sibTrans" cxnId="{14A67AC1-4BA4-41FA-A0F5-1DC6B2E2F5B1}">
      <dgm:prSet/>
      <dgm:spPr/>
      <dgm:t>
        <a:bodyPr/>
        <a:lstStyle/>
        <a:p>
          <a:endParaRPr lang="de-DE"/>
        </a:p>
      </dgm:t>
    </dgm:pt>
    <dgm:pt modelId="{9EECE388-FA2A-43FF-BFEA-A9D52CE3B6E9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erhalten</a:t>
          </a:r>
        </a:p>
      </dgm:t>
    </dgm:pt>
    <dgm:pt modelId="{5A7E833B-87DD-490D-B263-0CA98E7D33AF}" type="parTrans" cxnId="{BB283E45-7791-49FF-AAED-AA2E8DF80C49}">
      <dgm:prSet/>
      <dgm:spPr/>
      <dgm:t>
        <a:bodyPr/>
        <a:lstStyle/>
        <a:p>
          <a:endParaRPr lang="de-DE"/>
        </a:p>
      </dgm:t>
    </dgm:pt>
    <dgm:pt modelId="{7D4722C1-48D3-4176-A32A-A5BB2401CCB5}" type="sibTrans" cxnId="{BB283E45-7791-49FF-AAED-AA2E8DF80C49}">
      <dgm:prSet/>
      <dgm:spPr/>
      <dgm:t>
        <a:bodyPr/>
        <a:lstStyle/>
        <a:p>
          <a:endParaRPr lang="de-DE"/>
        </a:p>
      </dgm:t>
    </dgm:pt>
    <dgm:pt modelId="{BC6BFE0B-7212-496A-9F39-FBD136084066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umsetzen/nutzen</a:t>
          </a:r>
        </a:p>
      </dgm:t>
    </dgm:pt>
    <dgm:pt modelId="{D598C688-CCD0-4AD0-9D50-1F9750945977}" type="parTrans" cxnId="{9528A344-0C62-4BE2-9730-F37A654B4BB1}">
      <dgm:prSet/>
      <dgm:spPr/>
      <dgm:t>
        <a:bodyPr/>
        <a:lstStyle/>
        <a:p>
          <a:endParaRPr lang="de-DE"/>
        </a:p>
      </dgm:t>
    </dgm:pt>
    <dgm:pt modelId="{C54375F6-821A-4F7A-AD0A-EF38AA046FF9}" type="sibTrans" cxnId="{9528A344-0C62-4BE2-9730-F37A654B4BB1}">
      <dgm:prSet/>
      <dgm:spPr/>
      <dgm:t>
        <a:bodyPr/>
        <a:lstStyle/>
        <a:p>
          <a:endParaRPr lang="de-DE"/>
        </a:p>
      </dgm:t>
    </dgm:pt>
    <dgm:pt modelId="{C14D3A54-57DA-44BA-86F1-85C54E1D6ED6}" type="pres">
      <dgm:prSet presAssocID="{40B7BBD2-8D70-44B7-A2F1-8593D93AC835}" presName="compositeShape" presStyleCnt="0">
        <dgm:presLayoutVars>
          <dgm:dir/>
          <dgm:resizeHandles/>
        </dgm:presLayoutVars>
      </dgm:prSet>
      <dgm:spPr/>
    </dgm:pt>
    <dgm:pt modelId="{EB31950C-BD2B-4D68-B164-27F469F79CF0}" type="pres">
      <dgm:prSet presAssocID="{40B7BBD2-8D70-44B7-A2F1-8593D93AC835}" presName="pyramid" presStyleLbl="node1" presStyleIdx="0" presStyleCnt="1" custLinFactNeighborX="-836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</dgm:pt>
    <dgm:pt modelId="{481BA159-854D-48D8-A6C2-6230B6356CA7}" type="pres">
      <dgm:prSet presAssocID="{40B7BBD2-8D70-44B7-A2F1-8593D93AC835}" presName="theList" presStyleCnt="0"/>
      <dgm:spPr/>
    </dgm:pt>
    <dgm:pt modelId="{E74FF1F2-1352-4D69-B66B-88E69AEF24F2}" type="pres">
      <dgm:prSet presAssocID="{BC6BFE0B-7212-496A-9F39-FBD136084066}" presName="aNode" presStyleLbl="fgAcc1" presStyleIdx="0" presStyleCnt="5">
        <dgm:presLayoutVars>
          <dgm:bulletEnabled val="1"/>
        </dgm:presLayoutVars>
      </dgm:prSet>
      <dgm:spPr/>
    </dgm:pt>
    <dgm:pt modelId="{57321DB2-109B-40F9-8C36-F8F2C2D90CA2}" type="pres">
      <dgm:prSet presAssocID="{BC6BFE0B-7212-496A-9F39-FBD136084066}" presName="aSpace" presStyleCnt="0"/>
      <dgm:spPr/>
    </dgm:pt>
    <dgm:pt modelId="{2E462295-AB9B-4276-AA07-E1CFE12D1BC4}" type="pres">
      <dgm:prSet presAssocID="{731DC1FC-A6AD-424A-A3F4-5EDF2DBE82C8}" presName="aNode" presStyleLbl="fgAcc1" presStyleIdx="1" presStyleCnt="5">
        <dgm:presLayoutVars>
          <dgm:bulletEnabled val="1"/>
        </dgm:presLayoutVars>
      </dgm:prSet>
      <dgm:spPr/>
    </dgm:pt>
    <dgm:pt modelId="{BEA4AEA7-7B9F-4E98-9EFC-53EC88D4FE54}" type="pres">
      <dgm:prSet presAssocID="{731DC1FC-A6AD-424A-A3F4-5EDF2DBE82C8}" presName="aSpace" presStyleCnt="0"/>
      <dgm:spPr/>
    </dgm:pt>
    <dgm:pt modelId="{FA1C1881-51F1-4772-AF13-8EEE4D478FB0}" type="pres">
      <dgm:prSet presAssocID="{062F3B7D-310D-4251-9623-044710DDC580}" presName="aNode" presStyleLbl="fgAcc1" presStyleIdx="2" presStyleCnt="5">
        <dgm:presLayoutVars>
          <dgm:bulletEnabled val="1"/>
        </dgm:presLayoutVars>
      </dgm:prSet>
      <dgm:spPr/>
    </dgm:pt>
    <dgm:pt modelId="{7DDD1ADA-C44B-4163-BA2C-CC2C1AAC1E01}" type="pres">
      <dgm:prSet presAssocID="{062F3B7D-310D-4251-9623-044710DDC580}" presName="aSpace" presStyleCnt="0"/>
      <dgm:spPr/>
    </dgm:pt>
    <dgm:pt modelId="{63320AE5-84EE-42F5-90FA-812E7EC671FD}" type="pres">
      <dgm:prSet presAssocID="{ADAE57C7-CE16-44A6-A922-DA81C9D79D37}" presName="aNode" presStyleLbl="fgAcc1" presStyleIdx="3" presStyleCnt="5">
        <dgm:presLayoutVars>
          <dgm:bulletEnabled val="1"/>
        </dgm:presLayoutVars>
      </dgm:prSet>
      <dgm:spPr/>
    </dgm:pt>
    <dgm:pt modelId="{2C3C5141-1F0C-4158-96C2-08BFEF79149B}" type="pres">
      <dgm:prSet presAssocID="{ADAE57C7-CE16-44A6-A922-DA81C9D79D37}" presName="aSpace" presStyleCnt="0"/>
      <dgm:spPr/>
    </dgm:pt>
    <dgm:pt modelId="{E1A3B359-EB43-45F8-90D8-C2D55022402A}" type="pres">
      <dgm:prSet presAssocID="{9EECE388-FA2A-43FF-BFEA-A9D52CE3B6E9}" presName="aNode" presStyleLbl="fgAcc1" presStyleIdx="4" presStyleCnt="5">
        <dgm:presLayoutVars>
          <dgm:bulletEnabled val="1"/>
        </dgm:presLayoutVars>
      </dgm:prSet>
      <dgm:spPr/>
    </dgm:pt>
    <dgm:pt modelId="{2D7DD943-E610-4357-BC49-61C727C02B49}" type="pres">
      <dgm:prSet presAssocID="{9EECE388-FA2A-43FF-BFEA-A9D52CE3B6E9}" presName="aSpace" presStyleCnt="0"/>
      <dgm:spPr/>
    </dgm:pt>
  </dgm:ptLst>
  <dgm:cxnLst>
    <dgm:cxn modelId="{18653D1E-9D2E-4838-B45F-ED9D16DED15D}" type="presOf" srcId="{9EECE388-FA2A-43FF-BFEA-A9D52CE3B6E9}" destId="{E1A3B359-EB43-45F8-90D8-C2D55022402A}" srcOrd="0" destOrd="0" presId="urn:microsoft.com/office/officeart/2005/8/layout/pyramid2"/>
    <dgm:cxn modelId="{9528A344-0C62-4BE2-9730-F37A654B4BB1}" srcId="{40B7BBD2-8D70-44B7-A2F1-8593D93AC835}" destId="{BC6BFE0B-7212-496A-9F39-FBD136084066}" srcOrd="0" destOrd="0" parTransId="{D598C688-CCD0-4AD0-9D50-1F9750945977}" sibTransId="{C54375F6-821A-4F7A-AD0A-EF38AA046FF9}"/>
    <dgm:cxn modelId="{BB283E45-7791-49FF-AAED-AA2E8DF80C49}" srcId="{40B7BBD2-8D70-44B7-A2F1-8593D93AC835}" destId="{9EECE388-FA2A-43FF-BFEA-A9D52CE3B6E9}" srcOrd="4" destOrd="0" parTransId="{5A7E833B-87DD-490D-B263-0CA98E7D33AF}" sibTransId="{7D4722C1-48D3-4176-A32A-A5BB2401CCB5}"/>
    <dgm:cxn modelId="{B9625985-C2D9-4EA1-BEAA-852A4FFC699C}" type="presOf" srcId="{731DC1FC-A6AD-424A-A3F4-5EDF2DBE82C8}" destId="{2E462295-AB9B-4276-AA07-E1CFE12D1BC4}" srcOrd="0" destOrd="0" presId="urn:microsoft.com/office/officeart/2005/8/layout/pyramid2"/>
    <dgm:cxn modelId="{3CEE3E8D-E6C4-45FB-B818-BDA5DEA352CC}" type="presOf" srcId="{40B7BBD2-8D70-44B7-A2F1-8593D93AC835}" destId="{C14D3A54-57DA-44BA-86F1-85C54E1D6ED6}" srcOrd="0" destOrd="0" presId="urn:microsoft.com/office/officeart/2005/8/layout/pyramid2"/>
    <dgm:cxn modelId="{3C0E5A8F-44D1-42F3-8A75-BA79F9B2C19A}" srcId="{40B7BBD2-8D70-44B7-A2F1-8593D93AC835}" destId="{062F3B7D-310D-4251-9623-044710DDC580}" srcOrd="2" destOrd="0" parTransId="{81CA3EB5-1598-4253-B1A8-5BE679522C41}" sibTransId="{881F1DCF-CED3-4576-BB9F-5590DA0D3267}"/>
    <dgm:cxn modelId="{25464EAA-FA23-4294-B91C-C3D9171B4DAD}" srcId="{40B7BBD2-8D70-44B7-A2F1-8593D93AC835}" destId="{731DC1FC-A6AD-424A-A3F4-5EDF2DBE82C8}" srcOrd="1" destOrd="0" parTransId="{8BDDABFB-BD32-4508-9035-180A0FF42F6C}" sibTransId="{5B6C93EA-BCCA-44C6-91C7-D8C5C17BF74D}"/>
    <dgm:cxn modelId="{F65E76AF-C103-4BC2-994D-0AAB04916784}" type="presOf" srcId="{ADAE57C7-CE16-44A6-A922-DA81C9D79D37}" destId="{63320AE5-84EE-42F5-90FA-812E7EC671FD}" srcOrd="0" destOrd="0" presId="urn:microsoft.com/office/officeart/2005/8/layout/pyramid2"/>
    <dgm:cxn modelId="{14A67AC1-4BA4-41FA-A0F5-1DC6B2E2F5B1}" srcId="{40B7BBD2-8D70-44B7-A2F1-8593D93AC835}" destId="{ADAE57C7-CE16-44A6-A922-DA81C9D79D37}" srcOrd="3" destOrd="0" parTransId="{E6E72E7A-649C-46AA-A62F-745C004E482B}" sibTransId="{5BD0AE24-5265-436B-BA9F-B678E8C7C471}"/>
    <dgm:cxn modelId="{65215BD6-FFF5-4117-983D-3887AE1E61D1}" type="presOf" srcId="{062F3B7D-310D-4251-9623-044710DDC580}" destId="{FA1C1881-51F1-4772-AF13-8EEE4D478FB0}" srcOrd="0" destOrd="0" presId="urn:microsoft.com/office/officeart/2005/8/layout/pyramid2"/>
    <dgm:cxn modelId="{81C44AED-9DD0-48BD-AE79-4E5E48FA729C}" type="presOf" srcId="{BC6BFE0B-7212-496A-9F39-FBD136084066}" destId="{E74FF1F2-1352-4D69-B66B-88E69AEF24F2}" srcOrd="0" destOrd="0" presId="urn:microsoft.com/office/officeart/2005/8/layout/pyramid2"/>
    <dgm:cxn modelId="{FDB46DE8-CC7B-408B-B588-1E2C5CEFFA61}" type="presParOf" srcId="{C14D3A54-57DA-44BA-86F1-85C54E1D6ED6}" destId="{EB31950C-BD2B-4D68-B164-27F469F79CF0}" srcOrd="0" destOrd="0" presId="urn:microsoft.com/office/officeart/2005/8/layout/pyramid2"/>
    <dgm:cxn modelId="{6E3904DD-8097-4791-8E19-07572FF2A60B}" type="presParOf" srcId="{C14D3A54-57DA-44BA-86F1-85C54E1D6ED6}" destId="{481BA159-854D-48D8-A6C2-6230B6356CA7}" srcOrd="1" destOrd="0" presId="urn:microsoft.com/office/officeart/2005/8/layout/pyramid2"/>
    <dgm:cxn modelId="{4B8A5CA0-2121-4611-98A8-77B25A19A965}" type="presParOf" srcId="{481BA159-854D-48D8-A6C2-6230B6356CA7}" destId="{E74FF1F2-1352-4D69-B66B-88E69AEF24F2}" srcOrd="0" destOrd="0" presId="urn:microsoft.com/office/officeart/2005/8/layout/pyramid2"/>
    <dgm:cxn modelId="{E2793140-0FDE-45F7-96F2-EAC8AA7329AD}" type="presParOf" srcId="{481BA159-854D-48D8-A6C2-6230B6356CA7}" destId="{57321DB2-109B-40F9-8C36-F8F2C2D90CA2}" srcOrd="1" destOrd="0" presId="urn:microsoft.com/office/officeart/2005/8/layout/pyramid2"/>
    <dgm:cxn modelId="{B7915668-4CA8-460E-BC34-C68A53F961C2}" type="presParOf" srcId="{481BA159-854D-48D8-A6C2-6230B6356CA7}" destId="{2E462295-AB9B-4276-AA07-E1CFE12D1BC4}" srcOrd="2" destOrd="0" presId="urn:microsoft.com/office/officeart/2005/8/layout/pyramid2"/>
    <dgm:cxn modelId="{8B4D4D5C-19D3-4F0A-A1CE-B76EA0883019}" type="presParOf" srcId="{481BA159-854D-48D8-A6C2-6230B6356CA7}" destId="{BEA4AEA7-7B9F-4E98-9EFC-53EC88D4FE54}" srcOrd="3" destOrd="0" presId="urn:microsoft.com/office/officeart/2005/8/layout/pyramid2"/>
    <dgm:cxn modelId="{6E16AD92-91FC-41DD-892B-23E842FBB75E}" type="presParOf" srcId="{481BA159-854D-48D8-A6C2-6230B6356CA7}" destId="{FA1C1881-51F1-4772-AF13-8EEE4D478FB0}" srcOrd="4" destOrd="0" presId="urn:microsoft.com/office/officeart/2005/8/layout/pyramid2"/>
    <dgm:cxn modelId="{22E665DF-15EE-4C16-BEB1-1D2CF86044FA}" type="presParOf" srcId="{481BA159-854D-48D8-A6C2-6230B6356CA7}" destId="{7DDD1ADA-C44B-4163-BA2C-CC2C1AAC1E01}" srcOrd="5" destOrd="0" presId="urn:microsoft.com/office/officeart/2005/8/layout/pyramid2"/>
    <dgm:cxn modelId="{4C20FA62-99D0-4649-9D50-034E3CD36858}" type="presParOf" srcId="{481BA159-854D-48D8-A6C2-6230B6356CA7}" destId="{63320AE5-84EE-42F5-90FA-812E7EC671FD}" srcOrd="6" destOrd="0" presId="urn:microsoft.com/office/officeart/2005/8/layout/pyramid2"/>
    <dgm:cxn modelId="{7EC4764B-64F7-402D-87BE-21599E28773E}" type="presParOf" srcId="{481BA159-854D-48D8-A6C2-6230B6356CA7}" destId="{2C3C5141-1F0C-4158-96C2-08BFEF79149B}" srcOrd="7" destOrd="0" presId="urn:microsoft.com/office/officeart/2005/8/layout/pyramid2"/>
    <dgm:cxn modelId="{E702985B-996B-490E-BAD2-DA479D6E1C16}" type="presParOf" srcId="{481BA159-854D-48D8-A6C2-6230B6356CA7}" destId="{E1A3B359-EB43-45F8-90D8-C2D55022402A}" srcOrd="8" destOrd="0" presId="urn:microsoft.com/office/officeart/2005/8/layout/pyramid2"/>
    <dgm:cxn modelId="{96E03CA7-460F-4169-B6C6-0CBBA03DAE4A}" type="presParOf" srcId="{481BA159-854D-48D8-A6C2-6230B6356CA7}" destId="{2D7DD943-E610-4357-BC49-61C727C02B4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B7BBD2-8D70-44B7-A2F1-8593D93AC83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31DC1FC-A6AD-424A-A3F4-5EDF2DBE82C8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reflektieren</a:t>
          </a:r>
        </a:p>
      </dgm:t>
    </dgm:pt>
    <dgm:pt modelId="{8BDDABFB-BD32-4508-9035-180A0FF42F6C}" type="parTrans" cxnId="{25464EAA-FA23-4294-B91C-C3D9171B4DAD}">
      <dgm:prSet/>
      <dgm:spPr/>
      <dgm:t>
        <a:bodyPr/>
        <a:lstStyle/>
        <a:p>
          <a:endParaRPr lang="de-DE"/>
        </a:p>
      </dgm:t>
    </dgm:pt>
    <dgm:pt modelId="{5B6C93EA-BCCA-44C6-91C7-D8C5C17BF74D}" type="sibTrans" cxnId="{25464EAA-FA23-4294-B91C-C3D9171B4DAD}">
      <dgm:prSet/>
      <dgm:spPr/>
      <dgm:t>
        <a:bodyPr/>
        <a:lstStyle/>
        <a:p>
          <a:endParaRPr lang="de-DE"/>
        </a:p>
      </dgm:t>
    </dgm:pt>
    <dgm:pt modelId="{062F3B7D-310D-4251-9623-044710DDC580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verstehen</a:t>
          </a:r>
        </a:p>
      </dgm:t>
    </dgm:pt>
    <dgm:pt modelId="{81CA3EB5-1598-4253-B1A8-5BE679522C41}" type="parTrans" cxnId="{3C0E5A8F-44D1-42F3-8A75-BA79F9B2C19A}">
      <dgm:prSet/>
      <dgm:spPr/>
      <dgm:t>
        <a:bodyPr/>
        <a:lstStyle/>
        <a:p>
          <a:endParaRPr lang="de-DE"/>
        </a:p>
      </dgm:t>
    </dgm:pt>
    <dgm:pt modelId="{881F1DCF-CED3-4576-BB9F-5590DA0D3267}" type="sibTrans" cxnId="{3C0E5A8F-44D1-42F3-8A75-BA79F9B2C19A}">
      <dgm:prSet/>
      <dgm:spPr/>
      <dgm:t>
        <a:bodyPr/>
        <a:lstStyle/>
        <a:p>
          <a:endParaRPr lang="de-DE"/>
        </a:p>
      </dgm:t>
    </dgm:pt>
    <dgm:pt modelId="{ADAE57C7-CE16-44A6-A922-DA81C9D79D37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lesen/hören/sehen</a:t>
          </a:r>
        </a:p>
      </dgm:t>
    </dgm:pt>
    <dgm:pt modelId="{E6E72E7A-649C-46AA-A62F-745C004E482B}" type="parTrans" cxnId="{14A67AC1-4BA4-41FA-A0F5-1DC6B2E2F5B1}">
      <dgm:prSet/>
      <dgm:spPr/>
      <dgm:t>
        <a:bodyPr/>
        <a:lstStyle/>
        <a:p>
          <a:endParaRPr lang="de-DE"/>
        </a:p>
      </dgm:t>
    </dgm:pt>
    <dgm:pt modelId="{5BD0AE24-5265-436B-BA9F-B678E8C7C471}" type="sibTrans" cxnId="{14A67AC1-4BA4-41FA-A0F5-1DC6B2E2F5B1}">
      <dgm:prSet/>
      <dgm:spPr/>
      <dgm:t>
        <a:bodyPr/>
        <a:lstStyle/>
        <a:p>
          <a:endParaRPr lang="de-DE"/>
        </a:p>
      </dgm:t>
    </dgm:pt>
    <dgm:pt modelId="{9EECE388-FA2A-43FF-BFEA-A9D52CE3B6E9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erhalten</a:t>
          </a:r>
        </a:p>
      </dgm:t>
    </dgm:pt>
    <dgm:pt modelId="{5A7E833B-87DD-490D-B263-0CA98E7D33AF}" type="parTrans" cxnId="{BB283E45-7791-49FF-AAED-AA2E8DF80C49}">
      <dgm:prSet/>
      <dgm:spPr/>
      <dgm:t>
        <a:bodyPr/>
        <a:lstStyle/>
        <a:p>
          <a:endParaRPr lang="de-DE"/>
        </a:p>
      </dgm:t>
    </dgm:pt>
    <dgm:pt modelId="{7D4722C1-48D3-4176-A32A-A5BB2401CCB5}" type="sibTrans" cxnId="{BB283E45-7791-49FF-AAED-AA2E8DF80C49}">
      <dgm:prSet/>
      <dgm:spPr/>
      <dgm:t>
        <a:bodyPr/>
        <a:lstStyle/>
        <a:p>
          <a:endParaRPr lang="de-DE"/>
        </a:p>
      </dgm:t>
    </dgm:pt>
    <dgm:pt modelId="{BC6BFE0B-7212-496A-9F39-FBD136084066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umsetzen/nutzen</a:t>
          </a:r>
        </a:p>
      </dgm:t>
    </dgm:pt>
    <dgm:pt modelId="{D598C688-CCD0-4AD0-9D50-1F9750945977}" type="parTrans" cxnId="{9528A344-0C62-4BE2-9730-F37A654B4BB1}">
      <dgm:prSet/>
      <dgm:spPr/>
      <dgm:t>
        <a:bodyPr/>
        <a:lstStyle/>
        <a:p>
          <a:endParaRPr lang="de-DE"/>
        </a:p>
      </dgm:t>
    </dgm:pt>
    <dgm:pt modelId="{C54375F6-821A-4F7A-AD0A-EF38AA046FF9}" type="sibTrans" cxnId="{9528A344-0C62-4BE2-9730-F37A654B4BB1}">
      <dgm:prSet/>
      <dgm:spPr/>
      <dgm:t>
        <a:bodyPr/>
        <a:lstStyle/>
        <a:p>
          <a:endParaRPr lang="de-DE"/>
        </a:p>
      </dgm:t>
    </dgm:pt>
    <dgm:pt modelId="{C14D3A54-57DA-44BA-86F1-85C54E1D6ED6}" type="pres">
      <dgm:prSet presAssocID="{40B7BBD2-8D70-44B7-A2F1-8593D93AC835}" presName="compositeShape" presStyleCnt="0">
        <dgm:presLayoutVars>
          <dgm:dir/>
          <dgm:resizeHandles/>
        </dgm:presLayoutVars>
      </dgm:prSet>
      <dgm:spPr/>
    </dgm:pt>
    <dgm:pt modelId="{EB31950C-BD2B-4D68-B164-27F469F79CF0}" type="pres">
      <dgm:prSet presAssocID="{40B7BBD2-8D70-44B7-A2F1-8593D93AC835}" presName="pyramid" presStyleLbl="node1" presStyleIdx="0" presStyleCnt="1" custLinFactNeighborX="-836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</dgm:pt>
    <dgm:pt modelId="{481BA159-854D-48D8-A6C2-6230B6356CA7}" type="pres">
      <dgm:prSet presAssocID="{40B7BBD2-8D70-44B7-A2F1-8593D93AC835}" presName="theList" presStyleCnt="0"/>
      <dgm:spPr/>
    </dgm:pt>
    <dgm:pt modelId="{E74FF1F2-1352-4D69-B66B-88E69AEF24F2}" type="pres">
      <dgm:prSet presAssocID="{BC6BFE0B-7212-496A-9F39-FBD136084066}" presName="aNode" presStyleLbl="fgAcc1" presStyleIdx="0" presStyleCnt="5">
        <dgm:presLayoutVars>
          <dgm:bulletEnabled val="1"/>
        </dgm:presLayoutVars>
      </dgm:prSet>
      <dgm:spPr/>
    </dgm:pt>
    <dgm:pt modelId="{57321DB2-109B-40F9-8C36-F8F2C2D90CA2}" type="pres">
      <dgm:prSet presAssocID="{BC6BFE0B-7212-496A-9F39-FBD136084066}" presName="aSpace" presStyleCnt="0"/>
      <dgm:spPr/>
    </dgm:pt>
    <dgm:pt modelId="{2E462295-AB9B-4276-AA07-E1CFE12D1BC4}" type="pres">
      <dgm:prSet presAssocID="{731DC1FC-A6AD-424A-A3F4-5EDF2DBE82C8}" presName="aNode" presStyleLbl="fgAcc1" presStyleIdx="1" presStyleCnt="5">
        <dgm:presLayoutVars>
          <dgm:bulletEnabled val="1"/>
        </dgm:presLayoutVars>
      </dgm:prSet>
      <dgm:spPr/>
    </dgm:pt>
    <dgm:pt modelId="{BEA4AEA7-7B9F-4E98-9EFC-53EC88D4FE54}" type="pres">
      <dgm:prSet presAssocID="{731DC1FC-A6AD-424A-A3F4-5EDF2DBE82C8}" presName="aSpace" presStyleCnt="0"/>
      <dgm:spPr/>
    </dgm:pt>
    <dgm:pt modelId="{FA1C1881-51F1-4772-AF13-8EEE4D478FB0}" type="pres">
      <dgm:prSet presAssocID="{062F3B7D-310D-4251-9623-044710DDC580}" presName="aNode" presStyleLbl="fgAcc1" presStyleIdx="2" presStyleCnt="5">
        <dgm:presLayoutVars>
          <dgm:bulletEnabled val="1"/>
        </dgm:presLayoutVars>
      </dgm:prSet>
      <dgm:spPr/>
    </dgm:pt>
    <dgm:pt modelId="{7DDD1ADA-C44B-4163-BA2C-CC2C1AAC1E01}" type="pres">
      <dgm:prSet presAssocID="{062F3B7D-310D-4251-9623-044710DDC580}" presName="aSpace" presStyleCnt="0"/>
      <dgm:spPr/>
    </dgm:pt>
    <dgm:pt modelId="{63320AE5-84EE-42F5-90FA-812E7EC671FD}" type="pres">
      <dgm:prSet presAssocID="{ADAE57C7-CE16-44A6-A922-DA81C9D79D37}" presName="aNode" presStyleLbl="fgAcc1" presStyleIdx="3" presStyleCnt="5">
        <dgm:presLayoutVars>
          <dgm:bulletEnabled val="1"/>
        </dgm:presLayoutVars>
      </dgm:prSet>
      <dgm:spPr/>
    </dgm:pt>
    <dgm:pt modelId="{2C3C5141-1F0C-4158-96C2-08BFEF79149B}" type="pres">
      <dgm:prSet presAssocID="{ADAE57C7-CE16-44A6-A922-DA81C9D79D37}" presName="aSpace" presStyleCnt="0"/>
      <dgm:spPr/>
    </dgm:pt>
    <dgm:pt modelId="{E1A3B359-EB43-45F8-90D8-C2D55022402A}" type="pres">
      <dgm:prSet presAssocID="{9EECE388-FA2A-43FF-BFEA-A9D52CE3B6E9}" presName="aNode" presStyleLbl="fgAcc1" presStyleIdx="4" presStyleCnt="5">
        <dgm:presLayoutVars>
          <dgm:bulletEnabled val="1"/>
        </dgm:presLayoutVars>
      </dgm:prSet>
      <dgm:spPr/>
    </dgm:pt>
    <dgm:pt modelId="{2D7DD943-E610-4357-BC49-61C727C02B49}" type="pres">
      <dgm:prSet presAssocID="{9EECE388-FA2A-43FF-BFEA-A9D52CE3B6E9}" presName="aSpace" presStyleCnt="0"/>
      <dgm:spPr/>
    </dgm:pt>
  </dgm:ptLst>
  <dgm:cxnLst>
    <dgm:cxn modelId="{18653D1E-9D2E-4838-B45F-ED9D16DED15D}" type="presOf" srcId="{9EECE388-FA2A-43FF-BFEA-A9D52CE3B6E9}" destId="{E1A3B359-EB43-45F8-90D8-C2D55022402A}" srcOrd="0" destOrd="0" presId="urn:microsoft.com/office/officeart/2005/8/layout/pyramid2"/>
    <dgm:cxn modelId="{9528A344-0C62-4BE2-9730-F37A654B4BB1}" srcId="{40B7BBD2-8D70-44B7-A2F1-8593D93AC835}" destId="{BC6BFE0B-7212-496A-9F39-FBD136084066}" srcOrd="0" destOrd="0" parTransId="{D598C688-CCD0-4AD0-9D50-1F9750945977}" sibTransId="{C54375F6-821A-4F7A-AD0A-EF38AA046FF9}"/>
    <dgm:cxn modelId="{BB283E45-7791-49FF-AAED-AA2E8DF80C49}" srcId="{40B7BBD2-8D70-44B7-A2F1-8593D93AC835}" destId="{9EECE388-FA2A-43FF-BFEA-A9D52CE3B6E9}" srcOrd="4" destOrd="0" parTransId="{5A7E833B-87DD-490D-B263-0CA98E7D33AF}" sibTransId="{7D4722C1-48D3-4176-A32A-A5BB2401CCB5}"/>
    <dgm:cxn modelId="{B9625985-C2D9-4EA1-BEAA-852A4FFC699C}" type="presOf" srcId="{731DC1FC-A6AD-424A-A3F4-5EDF2DBE82C8}" destId="{2E462295-AB9B-4276-AA07-E1CFE12D1BC4}" srcOrd="0" destOrd="0" presId="urn:microsoft.com/office/officeart/2005/8/layout/pyramid2"/>
    <dgm:cxn modelId="{3CEE3E8D-E6C4-45FB-B818-BDA5DEA352CC}" type="presOf" srcId="{40B7BBD2-8D70-44B7-A2F1-8593D93AC835}" destId="{C14D3A54-57DA-44BA-86F1-85C54E1D6ED6}" srcOrd="0" destOrd="0" presId="urn:microsoft.com/office/officeart/2005/8/layout/pyramid2"/>
    <dgm:cxn modelId="{3C0E5A8F-44D1-42F3-8A75-BA79F9B2C19A}" srcId="{40B7BBD2-8D70-44B7-A2F1-8593D93AC835}" destId="{062F3B7D-310D-4251-9623-044710DDC580}" srcOrd="2" destOrd="0" parTransId="{81CA3EB5-1598-4253-B1A8-5BE679522C41}" sibTransId="{881F1DCF-CED3-4576-BB9F-5590DA0D3267}"/>
    <dgm:cxn modelId="{25464EAA-FA23-4294-B91C-C3D9171B4DAD}" srcId="{40B7BBD2-8D70-44B7-A2F1-8593D93AC835}" destId="{731DC1FC-A6AD-424A-A3F4-5EDF2DBE82C8}" srcOrd="1" destOrd="0" parTransId="{8BDDABFB-BD32-4508-9035-180A0FF42F6C}" sibTransId="{5B6C93EA-BCCA-44C6-91C7-D8C5C17BF74D}"/>
    <dgm:cxn modelId="{F65E76AF-C103-4BC2-994D-0AAB04916784}" type="presOf" srcId="{ADAE57C7-CE16-44A6-A922-DA81C9D79D37}" destId="{63320AE5-84EE-42F5-90FA-812E7EC671FD}" srcOrd="0" destOrd="0" presId="urn:microsoft.com/office/officeart/2005/8/layout/pyramid2"/>
    <dgm:cxn modelId="{14A67AC1-4BA4-41FA-A0F5-1DC6B2E2F5B1}" srcId="{40B7BBD2-8D70-44B7-A2F1-8593D93AC835}" destId="{ADAE57C7-CE16-44A6-A922-DA81C9D79D37}" srcOrd="3" destOrd="0" parTransId="{E6E72E7A-649C-46AA-A62F-745C004E482B}" sibTransId="{5BD0AE24-5265-436B-BA9F-B678E8C7C471}"/>
    <dgm:cxn modelId="{65215BD6-FFF5-4117-983D-3887AE1E61D1}" type="presOf" srcId="{062F3B7D-310D-4251-9623-044710DDC580}" destId="{FA1C1881-51F1-4772-AF13-8EEE4D478FB0}" srcOrd="0" destOrd="0" presId="urn:microsoft.com/office/officeart/2005/8/layout/pyramid2"/>
    <dgm:cxn modelId="{81C44AED-9DD0-48BD-AE79-4E5E48FA729C}" type="presOf" srcId="{BC6BFE0B-7212-496A-9F39-FBD136084066}" destId="{E74FF1F2-1352-4D69-B66B-88E69AEF24F2}" srcOrd="0" destOrd="0" presId="urn:microsoft.com/office/officeart/2005/8/layout/pyramid2"/>
    <dgm:cxn modelId="{FDB46DE8-CC7B-408B-B588-1E2C5CEFFA61}" type="presParOf" srcId="{C14D3A54-57DA-44BA-86F1-85C54E1D6ED6}" destId="{EB31950C-BD2B-4D68-B164-27F469F79CF0}" srcOrd="0" destOrd="0" presId="urn:microsoft.com/office/officeart/2005/8/layout/pyramid2"/>
    <dgm:cxn modelId="{6E3904DD-8097-4791-8E19-07572FF2A60B}" type="presParOf" srcId="{C14D3A54-57DA-44BA-86F1-85C54E1D6ED6}" destId="{481BA159-854D-48D8-A6C2-6230B6356CA7}" srcOrd="1" destOrd="0" presId="urn:microsoft.com/office/officeart/2005/8/layout/pyramid2"/>
    <dgm:cxn modelId="{4B8A5CA0-2121-4611-98A8-77B25A19A965}" type="presParOf" srcId="{481BA159-854D-48D8-A6C2-6230B6356CA7}" destId="{E74FF1F2-1352-4D69-B66B-88E69AEF24F2}" srcOrd="0" destOrd="0" presId="urn:microsoft.com/office/officeart/2005/8/layout/pyramid2"/>
    <dgm:cxn modelId="{E2793140-0FDE-45F7-96F2-EAC8AA7329AD}" type="presParOf" srcId="{481BA159-854D-48D8-A6C2-6230B6356CA7}" destId="{57321DB2-109B-40F9-8C36-F8F2C2D90CA2}" srcOrd="1" destOrd="0" presId="urn:microsoft.com/office/officeart/2005/8/layout/pyramid2"/>
    <dgm:cxn modelId="{B7915668-4CA8-460E-BC34-C68A53F961C2}" type="presParOf" srcId="{481BA159-854D-48D8-A6C2-6230B6356CA7}" destId="{2E462295-AB9B-4276-AA07-E1CFE12D1BC4}" srcOrd="2" destOrd="0" presId="urn:microsoft.com/office/officeart/2005/8/layout/pyramid2"/>
    <dgm:cxn modelId="{8B4D4D5C-19D3-4F0A-A1CE-B76EA0883019}" type="presParOf" srcId="{481BA159-854D-48D8-A6C2-6230B6356CA7}" destId="{BEA4AEA7-7B9F-4E98-9EFC-53EC88D4FE54}" srcOrd="3" destOrd="0" presId="urn:microsoft.com/office/officeart/2005/8/layout/pyramid2"/>
    <dgm:cxn modelId="{6E16AD92-91FC-41DD-892B-23E842FBB75E}" type="presParOf" srcId="{481BA159-854D-48D8-A6C2-6230B6356CA7}" destId="{FA1C1881-51F1-4772-AF13-8EEE4D478FB0}" srcOrd="4" destOrd="0" presId="urn:microsoft.com/office/officeart/2005/8/layout/pyramid2"/>
    <dgm:cxn modelId="{22E665DF-15EE-4C16-BEB1-1D2CF86044FA}" type="presParOf" srcId="{481BA159-854D-48D8-A6C2-6230B6356CA7}" destId="{7DDD1ADA-C44B-4163-BA2C-CC2C1AAC1E01}" srcOrd="5" destOrd="0" presId="urn:microsoft.com/office/officeart/2005/8/layout/pyramid2"/>
    <dgm:cxn modelId="{4C20FA62-99D0-4649-9D50-034E3CD36858}" type="presParOf" srcId="{481BA159-854D-48D8-A6C2-6230B6356CA7}" destId="{63320AE5-84EE-42F5-90FA-812E7EC671FD}" srcOrd="6" destOrd="0" presId="urn:microsoft.com/office/officeart/2005/8/layout/pyramid2"/>
    <dgm:cxn modelId="{7EC4764B-64F7-402D-87BE-21599E28773E}" type="presParOf" srcId="{481BA159-854D-48D8-A6C2-6230B6356CA7}" destId="{2C3C5141-1F0C-4158-96C2-08BFEF79149B}" srcOrd="7" destOrd="0" presId="urn:microsoft.com/office/officeart/2005/8/layout/pyramid2"/>
    <dgm:cxn modelId="{E702985B-996B-490E-BAD2-DA479D6E1C16}" type="presParOf" srcId="{481BA159-854D-48D8-A6C2-6230B6356CA7}" destId="{E1A3B359-EB43-45F8-90D8-C2D55022402A}" srcOrd="8" destOrd="0" presId="urn:microsoft.com/office/officeart/2005/8/layout/pyramid2"/>
    <dgm:cxn modelId="{96E03CA7-460F-4169-B6C6-0CBBA03DAE4A}" type="presParOf" srcId="{481BA159-854D-48D8-A6C2-6230B6356CA7}" destId="{2D7DD943-E610-4357-BC49-61C727C02B4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B7BBD2-8D70-44B7-A2F1-8593D93AC83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31DC1FC-A6AD-424A-A3F4-5EDF2DBE82C8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reflektieren</a:t>
          </a:r>
        </a:p>
      </dgm:t>
    </dgm:pt>
    <dgm:pt modelId="{8BDDABFB-BD32-4508-9035-180A0FF42F6C}" type="parTrans" cxnId="{25464EAA-FA23-4294-B91C-C3D9171B4DAD}">
      <dgm:prSet/>
      <dgm:spPr/>
      <dgm:t>
        <a:bodyPr/>
        <a:lstStyle/>
        <a:p>
          <a:endParaRPr lang="de-DE"/>
        </a:p>
      </dgm:t>
    </dgm:pt>
    <dgm:pt modelId="{5B6C93EA-BCCA-44C6-91C7-D8C5C17BF74D}" type="sibTrans" cxnId="{25464EAA-FA23-4294-B91C-C3D9171B4DAD}">
      <dgm:prSet/>
      <dgm:spPr/>
      <dgm:t>
        <a:bodyPr/>
        <a:lstStyle/>
        <a:p>
          <a:endParaRPr lang="de-DE"/>
        </a:p>
      </dgm:t>
    </dgm:pt>
    <dgm:pt modelId="{062F3B7D-310D-4251-9623-044710DDC580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verstehen</a:t>
          </a:r>
        </a:p>
      </dgm:t>
    </dgm:pt>
    <dgm:pt modelId="{81CA3EB5-1598-4253-B1A8-5BE679522C41}" type="parTrans" cxnId="{3C0E5A8F-44D1-42F3-8A75-BA79F9B2C19A}">
      <dgm:prSet/>
      <dgm:spPr/>
      <dgm:t>
        <a:bodyPr/>
        <a:lstStyle/>
        <a:p>
          <a:endParaRPr lang="de-DE"/>
        </a:p>
      </dgm:t>
    </dgm:pt>
    <dgm:pt modelId="{881F1DCF-CED3-4576-BB9F-5590DA0D3267}" type="sibTrans" cxnId="{3C0E5A8F-44D1-42F3-8A75-BA79F9B2C19A}">
      <dgm:prSet/>
      <dgm:spPr/>
      <dgm:t>
        <a:bodyPr/>
        <a:lstStyle/>
        <a:p>
          <a:endParaRPr lang="de-DE"/>
        </a:p>
      </dgm:t>
    </dgm:pt>
    <dgm:pt modelId="{ADAE57C7-CE16-44A6-A922-DA81C9D79D37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lesen/hören/sehen</a:t>
          </a:r>
        </a:p>
      </dgm:t>
    </dgm:pt>
    <dgm:pt modelId="{E6E72E7A-649C-46AA-A62F-745C004E482B}" type="parTrans" cxnId="{14A67AC1-4BA4-41FA-A0F5-1DC6B2E2F5B1}">
      <dgm:prSet/>
      <dgm:spPr/>
      <dgm:t>
        <a:bodyPr/>
        <a:lstStyle/>
        <a:p>
          <a:endParaRPr lang="de-DE"/>
        </a:p>
      </dgm:t>
    </dgm:pt>
    <dgm:pt modelId="{5BD0AE24-5265-436B-BA9F-B678E8C7C471}" type="sibTrans" cxnId="{14A67AC1-4BA4-41FA-A0F5-1DC6B2E2F5B1}">
      <dgm:prSet/>
      <dgm:spPr/>
      <dgm:t>
        <a:bodyPr/>
        <a:lstStyle/>
        <a:p>
          <a:endParaRPr lang="de-DE"/>
        </a:p>
      </dgm:t>
    </dgm:pt>
    <dgm:pt modelId="{9EECE388-FA2A-43FF-BFEA-A9D52CE3B6E9}">
      <dgm:prSet phldrT="[Text]" custT="1"/>
      <dgm:spPr/>
      <dgm:t>
        <a:bodyPr/>
        <a:lstStyle/>
        <a:p>
          <a:r>
            <a:rPr lang="de-DE" sz="1800"/>
            <a:t>Feedback </a:t>
          </a:r>
          <a:r>
            <a:rPr lang="de-DE" sz="1800" b="1"/>
            <a:t>erhalten</a:t>
          </a:r>
        </a:p>
      </dgm:t>
    </dgm:pt>
    <dgm:pt modelId="{5A7E833B-87DD-490D-B263-0CA98E7D33AF}" type="parTrans" cxnId="{BB283E45-7791-49FF-AAED-AA2E8DF80C49}">
      <dgm:prSet/>
      <dgm:spPr/>
      <dgm:t>
        <a:bodyPr/>
        <a:lstStyle/>
        <a:p>
          <a:endParaRPr lang="de-DE"/>
        </a:p>
      </dgm:t>
    </dgm:pt>
    <dgm:pt modelId="{7D4722C1-48D3-4176-A32A-A5BB2401CCB5}" type="sibTrans" cxnId="{BB283E45-7791-49FF-AAED-AA2E8DF80C49}">
      <dgm:prSet/>
      <dgm:spPr/>
      <dgm:t>
        <a:bodyPr/>
        <a:lstStyle/>
        <a:p>
          <a:endParaRPr lang="de-DE"/>
        </a:p>
      </dgm:t>
    </dgm:pt>
    <dgm:pt modelId="{BC6BFE0B-7212-496A-9F39-FBD136084066}">
      <dgm:prSet phldrT="[Text]" custT="1"/>
      <dgm:spPr/>
      <dgm:t>
        <a:bodyPr/>
        <a:lstStyle/>
        <a:p>
          <a:r>
            <a:rPr lang="de-DE" sz="1800" dirty="0"/>
            <a:t>Feedback </a:t>
          </a:r>
          <a:r>
            <a:rPr lang="de-DE" sz="1800" b="1" dirty="0"/>
            <a:t>umsetzen/nutzen</a:t>
          </a:r>
        </a:p>
      </dgm:t>
    </dgm:pt>
    <dgm:pt modelId="{D598C688-CCD0-4AD0-9D50-1F9750945977}" type="parTrans" cxnId="{9528A344-0C62-4BE2-9730-F37A654B4BB1}">
      <dgm:prSet/>
      <dgm:spPr/>
      <dgm:t>
        <a:bodyPr/>
        <a:lstStyle/>
        <a:p>
          <a:endParaRPr lang="de-DE"/>
        </a:p>
      </dgm:t>
    </dgm:pt>
    <dgm:pt modelId="{C54375F6-821A-4F7A-AD0A-EF38AA046FF9}" type="sibTrans" cxnId="{9528A344-0C62-4BE2-9730-F37A654B4BB1}">
      <dgm:prSet/>
      <dgm:spPr/>
      <dgm:t>
        <a:bodyPr/>
        <a:lstStyle/>
        <a:p>
          <a:endParaRPr lang="de-DE"/>
        </a:p>
      </dgm:t>
    </dgm:pt>
    <dgm:pt modelId="{C14D3A54-57DA-44BA-86F1-85C54E1D6ED6}" type="pres">
      <dgm:prSet presAssocID="{40B7BBD2-8D70-44B7-A2F1-8593D93AC835}" presName="compositeShape" presStyleCnt="0">
        <dgm:presLayoutVars>
          <dgm:dir/>
          <dgm:resizeHandles/>
        </dgm:presLayoutVars>
      </dgm:prSet>
      <dgm:spPr/>
    </dgm:pt>
    <dgm:pt modelId="{EB31950C-BD2B-4D68-B164-27F469F79CF0}" type="pres">
      <dgm:prSet presAssocID="{40B7BBD2-8D70-44B7-A2F1-8593D93AC835}" presName="pyramid" presStyleLbl="node1" presStyleIdx="0" presStyleCn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</dgm:pt>
    <dgm:pt modelId="{481BA159-854D-48D8-A6C2-6230B6356CA7}" type="pres">
      <dgm:prSet presAssocID="{40B7BBD2-8D70-44B7-A2F1-8593D93AC835}" presName="theList" presStyleCnt="0"/>
      <dgm:spPr/>
    </dgm:pt>
    <dgm:pt modelId="{E74FF1F2-1352-4D69-B66B-88E69AEF24F2}" type="pres">
      <dgm:prSet presAssocID="{BC6BFE0B-7212-496A-9F39-FBD136084066}" presName="aNode" presStyleLbl="fgAcc1" presStyleIdx="0" presStyleCnt="5">
        <dgm:presLayoutVars>
          <dgm:bulletEnabled val="1"/>
        </dgm:presLayoutVars>
      </dgm:prSet>
      <dgm:spPr/>
    </dgm:pt>
    <dgm:pt modelId="{57321DB2-109B-40F9-8C36-F8F2C2D90CA2}" type="pres">
      <dgm:prSet presAssocID="{BC6BFE0B-7212-496A-9F39-FBD136084066}" presName="aSpace" presStyleCnt="0"/>
      <dgm:spPr/>
    </dgm:pt>
    <dgm:pt modelId="{2E462295-AB9B-4276-AA07-E1CFE12D1BC4}" type="pres">
      <dgm:prSet presAssocID="{731DC1FC-A6AD-424A-A3F4-5EDF2DBE82C8}" presName="aNode" presStyleLbl="fgAcc1" presStyleIdx="1" presStyleCnt="5">
        <dgm:presLayoutVars>
          <dgm:bulletEnabled val="1"/>
        </dgm:presLayoutVars>
      </dgm:prSet>
      <dgm:spPr/>
    </dgm:pt>
    <dgm:pt modelId="{BEA4AEA7-7B9F-4E98-9EFC-53EC88D4FE54}" type="pres">
      <dgm:prSet presAssocID="{731DC1FC-A6AD-424A-A3F4-5EDF2DBE82C8}" presName="aSpace" presStyleCnt="0"/>
      <dgm:spPr/>
    </dgm:pt>
    <dgm:pt modelId="{FA1C1881-51F1-4772-AF13-8EEE4D478FB0}" type="pres">
      <dgm:prSet presAssocID="{062F3B7D-310D-4251-9623-044710DDC580}" presName="aNode" presStyleLbl="fgAcc1" presStyleIdx="2" presStyleCnt="5">
        <dgm:presLayoutVars>
          <dgm:bulletEnabled val="1"/>
        </dgm:presLayoutVars>
      </dgm:prSet>
      <dgm:spPr/>
    </dgm:pt>
    <dgm:pt modelId="{7DDD1ADA-C44B-4163-BA2C-CC2C1AAC1E01}" type="pres">
      <dgm:prSet presAssocID="{062F3B7D-310D-4251-9623-044710DDC580}" presName="aSpace" presStyleCnt="0"/>
      <dgm:spPr/>
    </dgm:pt>
    <dgm:pt modelId="{63320AE5-84EE-42F5-90FA-812E7EC671FD}" type="pres">
      <dgm:prSet presAssocID="{ADAE57C7-CE16-44A6-A922-DA81C9D79D37}" presName="aNode" presStyleLbl="fgAcc1" presStyleIdx="3" presStyleCnt="5">
        <dgm:presLayoutVars>
          <dgm:bulletEnabled val="1"/>
        </dgm:presLayoutVars>
      </dgm:prSet>
      <dgm:spPr/>
    </dgm:pt>
    <dgm:pt modelId="{2C3C5141-1F0C-4158-96C2-08BFEF79149B}" type="pres">
      <dgm:prSet presAssocID="{ADAE57C7-CE16-44A6-A922-DA81C9D79D37}" presName="aSpace" presStyleCnt="0"/>
      <dgm:spPr/>
    </dgm:pt>
    <dgm:pt modelId="{E1A3B359-EB43-45F8-90D8-C2D55022402A}" type="pres">
      <dgm:prSet presAssocID="{9EECE388-FA2A-43FF-BFEA-A9D52CE3B6E9}" presName="aNode" presStyleLbl="fgAcc1" presStyleIdx="4" presStyleCnt="5">
        <dgm:presLayoutVars>
          <dgm:bulletEnabled val="1"/>
        </dgm:presLayoutVars>
      </dgm:prSet>
      <dgm:spPr/>
    </dgm:pt>
    <dgm:pt modelId="{2D7DD943-E610-4357-BC49-61C727C02B49}" type="pres">
      <dgm:prSet presAssocID="{9EECE388-FA2A-43FF-BFEA-A9D52CE3B6E9}" presName="aSpace" presStyleCnt="0"/>
      <dgm:spPr/>
    </dgm:pt>
  </dgm:ptLst>
  <dgm:cxnLst>
    <dgm:cxn modelId="{18653D1E-9D2E-4838-B45F-ED9D16DED15D}" type="presOf" srcId="{9EECE388-FA2A-43FF-BFEA-A9D52CE3B6E9}" destId="{E1A3B359-EB43-45F8-90D8-C2D55022402A}" srcOrd="0" destOrd="0" presId="urn:microsoft.com/office/officeart/2005/8/layout/pyramid2"/>
    <dgm:cxn modelId="{9528A344-0C62-4BE2-9730-F37A654B4BB1}" srcId="{40B7BBD2-8D70-44B7-A2F1-8593D93AC835}" destId="{BC6BFE0B-7212-496A-9F39-FBD136084066}" srcOrd="0" destOrd="0" parTransId="{D598C688-CCD0-4AD0-9D50-1F9750945977}" sibTransId="{C54375F6-821A-4F7A-AD0A-EF38AA046FF9}"/>
    <dgm:cxn modelId="{BB283E45-7791-49FF-AAED-AA2E8DF80C49}" srcId="{40B7BBD2-8D70-44B7-A2F1-8593D93AC835}" destId="{9EECE388-FA2A-43FF-BFEA-A9D52CE3B6E9}" srcOrd="4" destOrd="0" parTransId="{5A7E833B-87DD-490D-B263-0CA98E7D33AF}" sibTransId="{7D4722C1-48D3-4176-A32A-A5BB2401CCB5}"/>
    <dgm:cxn modelId="{B9625985-C2D9-4EA1-BEAA-852A4FFC699C}" type="presOf" srcId="{731DC1FC-A6AD-424A-A3F4-5EDF2DBE82C8}" destId="{2E462295-AB9B-4276-AA07-E1CFE12D1BC4}" srcOrd="0" destOrd="0" presId="urn:microsoft.com/office/officeart/2005/8/layout/pyramid2"/>
    <dgm:cxn modelId="{3CEE3E8D-E6C4-45FB-B818-BDA5DEA352CC}" type="presOf" srcId="{40B7BBD2-8D70-44B7-A2F1-8593D93AC835}" destId="{C14D3A54-57DA-44BA-86F1-85C54E1D6ED6}" srcOrd="0" destOrd="0" presId="urn:microsoft.com/office/officeart/2005/8/layout/pyramid2"/>
    <dgm:cxn modelId="{3C0E5A8F-44D1-42F3-8A75-BA79F9B2C19A}" srcId="{40B7BBD2-8D70-44B7-A2F1-8593D93AC835}" destId="{062F3B7D-310D-4251-9623-044710DDC580}" srcOrd="2" destOrd="0" parTransId="{81CA3EB5-1598-4253-B1A8-5BE679522C41}" sibTransId="{881F1DCF-CED3-4576-BB9F-5590DA0D3267}"/>
    <dgm:cxn modelId="{25464EAA-FA23-4294-B91C-C3D9171B4DAD}" srcId="{40B7BBD2-8D70-44B7-A2F1-8593D93AC835}" destId="{731DC1FC-A6AD-424A-A3F4-5EDF2DBE82C8}" srcOrd="1" destOrd="0" parTransId="{8BDDABFB-BD32-4508-9035-180A0FF42F6C}" sibTransId="{5B6C93EA-BCCA-44C6-91C7-D8C5C17BF74D}"/>
    <dgm:cxn modelId="{F65E76AF-C103-4BC2-994D-0AAB04916784}" type="presOf" srcId="{ADAE57C7-CE16-44A6-A922-DA81C9D79D37}" destId="{63320AE5-84EE-42F5-90FA-812E7EC671FD}" srcOrd="0" destOrd="0" presId="urn:microsoft.com/office/officeart/2005/8/layout/pyramid2"/>
    <dgm:cxn modelId="{14A67AC1-4BA4-41FA-A0F5-1DC6B2E2F5B1}" srcId="{40B7BBD2-8D70-44B7-A2F1-8593D93AC835}" destId="{ADAE57C7-CE16-44A6-A922-DA81C9D79D37}" srcOrd="3" destOrd="0" parTransId="{E6E72E7A-649C-46AA-A62F-745C004E482B}" sibTransId="{5BD0AE24-5265-436B-BA9F-B678E8C7C471}"/>
    <dgm:cxn modelId="{65215BD6-FFF5-4117-983D-3887AE1E61D1}" type="presOf" srcId="{062F3B7D-310D-4251-9623-044710DDC580}" destId="{FA1C1881-51F1-4772-AF13-8EEE4D478FB0}" srcOrd="0" destOrd="0" presId="urn:microsoft.com/office/officeart/2005/8/layout/pyramid2"/>
    <dgm:cxn modelId="{81C44AED-9DD0-48BD-AE79-4E5E48FA729C}" type="presOf" srcId="{BC6BFE0B-7212-496A-9F39-FBD136084066}" destId="{E74FF1F2-1352-4D69-B66B-88E69AEF24F2}" srcOrd="0" destOrd="0" presId="urn:microsoft.com/office/officeart/2005/8/layout/pyramid2"/>
    <dgm:cxn modelId="{FDB46DE8-CC7B-408B-B588-1E2C5CEFFA61}" type="presParOf" srcId="{C14D3A54-57DA-44BA-86F1-85C54E1D6ED6}" destId="{EB31950C-BD2B-4D68-B164-27F469F79CF0}" srcOrd="0" destOrd="0" presId="urn:microsoft.com/office/officeart/2005/8/layout/pyramid2"/>
    <dgm:cxn modelId="{6E3904DD-8097-4791-8E19-07572FF2A60B}" type="presParOf" srcId="{C14D3A54-57DA-44BA-86F1-85C54E1D6ED6}" destId="{481BA159-854D-48D8-A6C2-6230B6356CA7}" srcOrd="1" destOrd="0" presId="urn:microsoft.com/office/officeart/2005/8/layout/pyramid2"/>
    <dgm:cxn modelId="{4B8A5CA0-2121-4611-98A8-77B25A19A965}" type="presParOf" srcId="{481BA159-854D-48D8-A6C2-6230B6356CA7}" destId="{E74FF1F2-1352-4D69-B66B-88E69AEF24F2}" srcOrd="0" destOrd="0" presId="urn:microsoft.com/office/officeart/2005/8/layout/pyramid2"/>
    <dgm:cxn modelId="{E2793140-0FDE-45F7-96F2-EAC8AA7329AD}" type="presParOf" srcId="{481BA159-854D-48D8-A6C2-6230B6356CA7}" destId="{57321DB2-109B-40F9-8C36-F8F2C2D90CA2}" srcOrd="1" destOrd="0" presId="urn:microsoft.com/office/officeart/2005/8/layout/pyramid2"/>
    <dgm:cxn modelId="{B7915668-4CA8-460E-BC34-C68A53F961C2}" type="presParOf" srcId="{481BA159-854D-48D8-A6C2-6230B6356CA7}" destId="{2E462295-AB9B-4276-AA07-E1CFE12D1BC4}" srcOrd="2" destOrd="0" presId="urn:microsoft.com/office/officeart/2005/8/layout/pyramid2"/>
    <dgm:cxn modelId="{8B4D4D5C-19D3-4F0A-A1CE-B76EA0883019}" type="presParOf" srcId="{481BA159-854D-48D8-A6C2-6230B6356CA7}" destId="{BEA4AEA7-7B9F-4E98-9EFC-53EC88D4FE54}" srcOrd="3" destOrd="0" presId="urn:microsoft.com/office/officeart/2005/8/layout/pyramid2"/>
    <dgm:cxn modelId="{6E16AD92-91FC-41DD-892B-23E842FBB75E}" type="presParOf" srcId="{481BA159-854D-48D8-A6C2-6230B6356CA7}" destId="{FA1C1881-51F1-4772-AF13-8EEE4D478FB0}" srcOrd="4" destOrd="0" presId="urn:microsoft.com/office/officeart/2005/8/layout/pyramid2"/>
    <dgm:cxn modelId="{22E665DF-15EE-4C16-BEB1-1D2CF86044FA}" type="presParOf" srcId="{481BA159-854D-48D8-A6C2-6230B6356CA7}" destId="{7DDD1ADA-C44B-4163-BA2C-CC2C1AAC1E01}" srcOrd="5" destOrd="0" presId="urn:microsoft.com/office/officeart/2005/8/layout/pyramid2"/>
    <dgm:cxn modelId="{4C20FA62-99D0-4649-9D50-034E3CD36858}" type="presParOf" srcId="{481BA159-854D-48D8-A6C2-6230B6356CA7}" destId="{63320AE5-84EE-42F5-90FA-812E7EC671FD}" srcOrd="6" destOrd="0" presId="urn:microsoft.com/office/officeart/2005/8/layout/pyramid2"/>
    <dgm:cxn modelId="{7EC4764B-64F7-402D-87BE-21599E28773E}" type="presParOf" srcId="{481BA159-854D-48D8-A6C2-6230B6356CA7}" destId="{2C3C5141-1F0C-4158-96C2-08BFEF79149B}" srcOrd="7" destOrd="0" presId="urn:microsoft.com/office/officeart/2005/8/layout/pyramid2"/>
    <dgm:cxn modelId="{E702985B-996B-490E-BAD2-DA479D6E1C16}" type="presParOf" srcId="{481BA159-854D-48D8-A6C2-6230B6356CA7}" destId="{E1A3B359-EB43-45F8-90D8-C2D55022402A}" srcOrd="8" destOrd="0" presId="urn:microsoft.com/office/officeart/2005/8/layout/pyramid2"/>
    <dgm:cxn modelId="{96E03CA7-460F-4169-B6C6-0CBBA03DAE4A}" type="presParOf" srcId="{481BA159-854D-48D8-A6C2-6230B6356CA7}" destId="{2D7DD943-E610-4357-BC49-61C727C02B4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1950C-BD2B-4D68-B164-27F469F79CF0}">
      <dsp:nvSpPr>
        <dsp:cNvPr id="0" name=""/>
        <dsp:cNvSpPr/>
      </dsp:nvSpPr>
      <dsp:spPr>
        <a:xfrm>
          <a:off x="1990077" y="0"/>
          <a:ext cx="4217347" cy="4217347"/>
        </a:xfrm>
        <a:prstGeom prst="triangle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FF1F2-1352-4D69-B66B-88E69AEF24F2}">
      <dsp:nvSpPr>
        <dsp:cNvPr id="0" name=""/>
        <dsp:cNvSpPr/>
      </dsp:nvSpPr>
      <dsp:spPr>
        <a:xfrm>
          <a:off x="4098751" y="422146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umsetzen/nutzen</a:t>
          </a:r>
        </a:p>
      </dsp:txBody>
      <dsp:txXfrm>
        <a:off x="4128024" y="451419"/>
        <a:ext cx="2682729" cy="541108"/>
      </dsp:txXfrm>
    </dsp:sp>
    <dsp:sp modelId="{2E462295-AB9B-4276-AA07-E1CFE12D1BC4}">
      <dsp:nvSpPr>
        <dsp:cNvPr id="0" name=""/>
        <dsp:cNvSpPr/>
      </dsp:nvSpPr>
      <dsp:spPr>
        <a:xfrm>
          <a:off x="4098751" y="1096757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reflektieren</a:t>
          </a:r>
        </a:p>
      </dsp:txBody>
      <dsp:txXfrm>
        <a:off x="4128024" y="1126030"/>
        <a:ext cx="2682729" cy="541108"/>
      </dsp:txXfrm>
    </dsp:sp>
    <dsp:sp modelId="{FA1C1881-51F1-4772-AF13-8EEE4D478FB0}">
      <dsp:nvSpPr>
        <dsp:cNvPr id="0" name=""/>
        <dsp:cNvSpPr/>
      </dsp:nvSpPr>
      <dsp:spPr>
        <a:xfrm>
          <a:off x="4098751" y="1771368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verstehen</a:t>
          </a:r>
        </a:p>
      </dsp:txBody>
      <dsp:txXfrm>
        <a:off x="4128024" y="1800641"/>
        <a:ext cx="2682729" cy="541108"/>
      </dsp:txXfrm>
    </dsp:sp>
    <dsp:sp modelId="{63320AE5-84EE-42F5-90FA-812E7EC671FD}">
      <dsp:nvSpPr>
        <dsp:cNvPr id="0" name=""/>
        <dsp:cNvSpPr/>
      </dsp:nvSpPr>
      <dsp:spPr>
        <a:xfrm>
          <a:off x="4098751" y="2445978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lesen/hören/sehen</a:t>
          </a:r>
        </a:p>
      </dsp:txBody>
      <dsp:txXfrm>
        <a:off x="4128024" y="2475251"/>
        <a:ext cx="2682729" cy="541108"/>
      </dsp:txXfrm>
    </dsp:sp>
    <dsp:sp modelId="{E1A3B359-EB43-45F8-90D8-C2D55022402A}">
      <dsp:nvSpPr>
        <dsp:cNvPr id="0" name=""/>
        <dsp:cNvSpPr/>
      </dsp:nvSpPr>
      <dsp:spPr>
        <a:xfrm>
          <a:off x="4098751" y="3120589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erhalten</a:t>
          </a:r>
        </a:p>
      </dsp:txBody>
      <dsp:txXfrm>
        <a:off x="4128024" y="3149862"/>
        <a:ext cx="2682729" cy="541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1950C-BD2B-4D68-B164-27F469F79CF0}">
      <dsp:nvSpPr>
        <dsp:cNvPr id="0" name=""/>
        <dsp:cNvSpPr/>
      </dsp:nvSpPr>
      <dsp:spPr>
        <a:xfrm>
          <a:off x="1921718" y="0"/>
          <a:ext cx="3710226" cy="3710226"/>
        </a:xfrm>
        <a:prstGeom prst="triangle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FF1F2-1352-4D69-B66B-88E69AEF24F2}">
      <dsp:nvSpPr>
        <dsp:cNvPr id="0" name=""/>
        <dsp:cNvSpPr/>
      </dsp:nvSpPr>
      <dsp:spPr>
        <a:xfrm>
          <a:off x="3776831" y="371384"/>
          <a:ext cx="2411646" cy="5275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umsetzen/nutzen</a:t>
          </a:r>
        </a:p>
      </dsp:txBody>
      <dsp:txXfrm>
        <a:off x="3802584" y="397137"/>
        <a:ext cx="2360140" cy="476041"/>
      </dsp:txXfrm>
    </dsp:sp>
    <dsp:sp modelId="{2E462295-AB9B-4276-AA07-E1CFE12D1BC4}">
      <dsp:nvSpPr>
        <dsp:cNvPr id="0" name=""/>
        <dsp:cNvSpPr/>
      </dsp:nvSpPr>
      <dsp:spPr>
        <a:xfrm>
          <a:off x="3776831" y="964876"/>
          <a:ext cx="2411646" cy="5275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reflektieren</a:t>
          </a:r>
        </a:p>
      </dsp:txBody>
      <dsp:txXfrm>
        <a:off x="3802584" y="990629"/>
        <a:ext cx="2360140" cy="476041"/>
      </dsp:txXfrm>
    </dsp:sp>
    <dsp:sp modelId="{FA1C1881-51F1-4772-AF13-8EEE4D478FB0}">
      <dsp:nvSpPr>
        <dsp:cNvPr id="0" name=""/>
        <dsp:cNvSpPr/>
      </dsp:nvSpPr>
      <dsp:spPr>
        <a:xfrm>
          <a:off x="3776831" y="1558367"/>
          <a:ext cx="2411646" cy="5275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verstehen</a:t>
          </a:r>
        </a:p>
      </dsp:txBody>
      <dsp:txXfrm>
        <a:off x="3802584" y="1584120"/>
        <a:ext cx="2360140" cy="476041"/>
      </dsp:txXfrm>
    </dsp:sp>
    <dsp:sp modelId="{63320AE5-84EE-42F5-90FA-812E7EC671FD}">
      <dsp:nvSpPr>
        <dsp:cNvPr id="0" name=""/>
        <dsp:cNvSpPr/>
      </dsp:nvSpPr>
      <dsp:spPr>
        <a:xfrm>
          <a:off x="3776831" y="2151858"/>
          <a:ext cx="2411646" cy="5275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lesen/hören/sehen</a:t>
          </a:r>
        </a:p>
      </dsp:txBody>
      <dsp:txXfrm>
        <a:off x="3802584" y="2177611"/>
        <a:ext cx="2360140" cy="476041"/>
      </dsp:txXfrm>
    </dsp:sp>
    <dsp:sp modelId="{E1A3B359-EB43-45F8-90D8-C2D55022402A}">
      <dsp:nvSpPr>
        <dsp:cNvPr id="0" name=""/>
        <dsp:cNvSpPr/>
      </dsp:nvSpPr>
      <dsp:spPr>
        <a:xfrm>
          <a:off x="3776831" y="2745349"/>
          <a:ext cx="2411646" cy="5275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erhalten</a:t>
          </a:r>
        </a:p>
      </dsp:txBody>
      <dsp:txXfrm>
        <a:off x="3802584" y="2771102"/>
        <a:ext cx="2360140" cy="4760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1950C-BD2B-4D68-B164-27F469F79CF0}">
      <dsp:nvSpPr>
        <dsp:cNvPr id="0" name=""/>
        <dsp:cNvSpPr/>
      </dsp:nvSpPr>
      <dsp:spPr>
        <a:xfrm>
          <a:off x="1954820" y="0"/>
          <a:ext cx="4217347" cy="4217347"/>
        </a:xfrm>
        <a:prstGeom prst="triangle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FF1F2-1352-4D69-B66B-88E69AEF24F2}">
      <dsp:nvSpPr>
        <dsp:cNvPr id="0" name=""/>
        <dsp:cNvSpPr/>
      </dsp:nvSpPr>
      <dsp:spPr>
        <a:xfrm>
          <a:off x="4098751" y="422146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umsetzen/nutzen</a:t>
          </a:r>
        </a:p>
      </dsp:txBody>
      <dsp:txXfrm>
        <a:off x="4128024" y="451419"/>
        <a:ext cx="2682729" cy="541108"/>
      </dsp:txXfrm>
    </dsp:sp>
    <dsp:sp modelId="{2E462295-AB9B-4276-AA07-E1CFE12D1BC4}">
      <dsp:nvSpPr>
        <dsp:cNvPr id="0" name=""/>
        <dsp:cNvSpPr/>
      </dsp:nvSpPr>
      <dsp:spPr>
        <a:xfrm>
          <a:off x="4098751" y="1096757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reflektieren</a:t>
          </a:r>
        </a:p>
      </dsp:txBody>
      <dsp:txXfrm>
        <a:off x="4128024" y="1126030"/>
        <a:ext cx="2682729" cy="541108"/>
      </dsp:txXfrm>
    </dsp:sp>
    <dsp:sp modelId="{FA1C1881-51F1-4772-AF13-8EEE4D478FB0}">
      <dsp:nvSpPr>
        <dsp:cNvPr id="0" name=""/>
        <dsp:cNvSpPr/>
      </dsp:nvSpPr>
      <dsp:spPr>
        <a:xfrm>
          <a:off x="4098751" y="1771368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verstehen</a:t>
          </a:r>
        </a:p>
      </dsp:txBody>
      <dsp:txXfrm>
        <a:off x="4128024" y="1800641"/>
        <a:ext cx="2682729" cy="541108"/>
      </dsp:txXfrm>
    </dsp:sp>
    <dsp:sp modelId="{63320AE5-84EE-42F5-90FA-812E7EC671FD}">
      <dsp:nvSpPr>
        <dsp:cNvPr id="0" name=""/>
        <dsp:cNvSpPr/>
      </dsp:nvSpPr>
      <dsp:spPr>
        <a:xfrm>
          <a:off x="4098751" y="2445978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lesen/hören/sehen</a:t>
          </a:r>
        </a:p>
      </dsp:txBody>
      <dsp:txXfrm>
        <a:off x="4128024" y="2475251"/>
        <a:ext cx="2682729" cy="541108"/>
      </dsp:txXfrm>
    </dsp:sp>
    <dsp:sp modelId="{E1A3B359-EB43-45F8-90D8-C2D55022402A}">
      <dsp:nvSpPr>
        <dsp:cNvPr id="0" name=""/>
        <dsp:cNvSpPr/>
      </dsp:nvSpPr>
      <dsp:spPr>
        <a:xfrm>
          <a:off x="4098751" y="3120589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erhalten</a:t>
          </a:r>
        </a:p>
      </dsp:txBody>
      <dsp:txXfrm>
        <a:off x="4128024" y="3149862"/>
        <a:ext cx="2682729" cy="5411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1950C-BD2B-4D68-B164-27F469F79CF0}">
      <dsp:nvSpPr>
        <dsp:cNvPr id="0" name=""/>
        <dsp:cNvSpPr/>
      </dsp:nvSpPr>
      <dsp:spPr>
        <a:xfrm>
          <a:off x="1954820" y="0"/>
          <a:ext cx="4217347" cy="4217347"/>
        </a:xfrm>
        <a:prstGeom prst="triangle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FF1F2-1352-4D69-B66B-88E69AEF24F2}">
      <dsp:nvSpPr>
        <dsp:cNvPr id="0" name=""/>
        <dsp:cNvSpPr/>
      </dsp:nvSpPr>
      <dsp:spPr>
        <a:xfrm>
          <a:off x="4098751" y="422146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umsetzen/nutzen</a:t>
          </a:r>
        </a:p>
      </dsp:txBody>
      <dsp:txXfrm>
        <a:off x="4128024" y="451419"/>
        <a:ext cx="2682729" cy="541108"/>
      </dsp:txXfrm>
    </dsp:sp>
    <dsp:sp modelId="{2E462295-AB9B-4276-AA07-E1CFE12D1BC4}">
      <dsp:nvSpPr>
        <dsp:cNvPr id="0" name=""/>
        <dsp:cNvSpPr/>
      </dsp:nvSpPr>
      <dsp:spPr>
        <a:xfrm>
          <a:off x="4098751" y="1096757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reflektieren</a:t>
          </a:r>
        </a:p>
      </dsp:txBody>
      <dsp:txXfrm>
        <a:off x="4128024" y="1126030"/>
        <a:ext cx="2682729" cy="541108"/>
      </dsp:txXfrm>
    </dsp:sp>
    <dsp:sp modelId="{FA1C1881-51F1-4772-AF13-8EEE4D478FB0}">
      <dsp:nvSpPr>
        <dsp:cNvPr id="0" name=""/>
        <dsp:cNvSpPr/>
      </dsp:nvSpPr>
      <dsp:spPr>
        <a:xfrm>
          <a:off x="4098751" y="1771368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verstehen</a:t>
          </a:r>
        </a:p>
      </dsp:txBody>
      <dsp:txXfrm>
        <a:off x="4128024" y="1800641"/>
        <a:ext cx="2682729" cy="541108"/>
      </dsp:txXfrm>
    </dsp:sp>
    <dsp:sp modelId="{63320AE5-84EE-42F5-90FA-812E7EC671FD}">
      <dsp:nvSpPr>
        <dsp:cNvPr id="0" name=""/>
        <dsp:cNvSpPr/>
      </dsp:nvSpPr>
      <dsp:spPr>
        <a:xfrm>
          <a:off x="4098751" y="2445978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lesen/hören/sehen</a:t>
          </a:r>
        </a:p>
      </dsp:txBody>
      <dsp:txXfrm>
        <a:off x="4128024" y="2475251"/>
        <a:ext cx="2682729" cy="541108"/>
      </dsp:txXfrm>
    </dsp:sp>
    <dsp:sp modelId="{E1A3B359-EB43-45F8-90D8-C2D55022402A}">
      <dsp:nvSpPr>
        <dsp:cNvPr id="0" name=""/>
        <dsp:cNvSpPr/>
      </dsp:nvSpPr>
      <dsp:spPr>
        <a:xfrm>
          <a:off x="4098751" y="3120589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erhalten</a:t>
          </a:r>
        </a:p>
      </dsp:txBody>
      <dsp:txXfrm>
        <a:off x="4128024" y="3149862"/>
        <a:ext cx="2682729" cy="5411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1950C-BD2B-4D68-B164-27F469F79CF0}">
      <dsp:nvSpPr>
        <dsp:cNvPr id="0" name=""/>
        <dsp:cNvSpPr/>
      </dsp:nvSpPr>
      <dsp:spPr>
        <a:xfrm>
          <a:off x="1990077" y="0"/>
          <a:ext cx="4217347" cy="4217347"/>
        </a:xfrm>
        <a:prstGeom prst="triangle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95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FF1F2-1352-4D69-B66B-88E69AEF24F2}">
      <dsp:nvSpPr>
        <dsp:cNvPr id="0" name=""/>
        <dsp:cNvSpPr/>
      </dsp:nvSpPr>
      <dsp:spPr>
        <a:xfrm>
          <a:off x="4098751" y="422146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Feedback </a:t>
          </a:r>
          <a:r>
            <a:rPr lang="de-DE" sz="1800" b="1" kern="1200" dirty="0"/>
            <a:t>umsetzen/nutzen</a:t>
          </a:r>
        </a:p>
      </dsp:txBody>
      <dsp:txXfrm>
        <a:off x="4128024" y="451419"/>
        <a:ext cx="2682729" cy="541108"/>
      </dsp:txXfrm>
    </dsp:sp>
    <dsp:sp modelId="{2E462295-AB9B-4276-AA07-E1CFE12D1BC4}">
      <dsp:nvSpPr>
        <dsp:cNvPr id="0" name=""/>
        <dsp:cNvSpPr/>
      </dsp:nvSpPr>
      <dsp:spPr>
        <a:xfrm>
          <a:off x="4098751" y="1096757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reflektieren</a:t>
          </a:r>
        </a:p>
      </dsp:txBody>
      <dsp:txXfrm>
        <a:off x="4128024" y="1126030"/>
        <a:ext cx="2682729" cy="541108"/>
      </dsp:txXfrm>
    </dsp:sp>
    <dsp:sp modelId="{FA1C1881-51F1-4772-AF13-8EEE4D478FB0}">
      <dsp:nvSpPr>
        <dsp:cNvPr id="0" name=""/>
        <dsp:cNvSpPr/>
      </dsp:nvSpPr>
      <dsp:spPr>
        <a:xfrm>
          <a:off x="4098751" y="1771368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verstehen</a:t>
          </a:r>
        </a:p>
      </dsp:txBody>
      <dsp:txXfrm>
        <a:off x="4128024" y="1800641"/>
        <a:ext cx="2682729" cy="541108"/>
      </dsp:txXfrm>
    </dsp:sp>
    <dsp:sp modelId="{63320AE5-84EE-42F5-90FA-812E7EC671FD}">
      <dsp:nvSpPr>
        <dsp:cNvPr id="0" name=""/>
        <dsp:cNvSpPr/>
      </dsp:nvSpPr>
      <dsp:spPr>
        <a:xfrm>
          <a:off x="4098751" y="2445978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lesen/hören/sehen</a:t>
          </a:r>
        </a:p>
      </dsp:txBody>
      <dsp:txXfrm>
        <a:off x="4128024" y="2475251"/>
        <a:ext cx="2682729" cy="541108"/>
      </dsp:txXfrm>
    </dsp:sp>
    <dsp:sp modelId="{E1A3B359-EB43-45F8-90D8-C2D55022402A}">
      <dsp:nvSpPr>
        <dsp:cNvPr id="0" name=""/>
        <dsp:cNvSpPr/>
      </dsp:nvSpPr>
      <dsp:spPr>
        <a:xfrm>
          <a:off x="4098751" y="3120589"/>
          <a:ext cx="2741275" cy="59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Feedback </a:t>
          </a:r>
          <a:r>
            <a:rPr lang="de-DE" sz="1800" b="1" kern="1200"/>
            <a:t>erhalten</a:t>
          </a:r>
        </a:p>
      </dsp:txBody>
      <dsp:txXfrm>
        <a:off x="4128024" y="3149862"/>
        <a:ext cx="2682729" cy="54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>
              <a:latin typeface="Calibri" panose="020F050202020403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4D662-6B32-41D5-8E1A-96A9B6FAE509}" type="datetimeFigureOut">
              <a:rPr lang="de-AT" smtClean="0">
                <a:latin typeface="Calibri" panose="020F0502020204030204" pitchFamily="34" charset="0"/>
              </a:rPr>
              <a:t>14.09.23</a:t>
            </a:fld>
            <a:endParaRPr lang="de-AT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>
              <a:latin typeface="Calibri" panose="020F05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5DAD7-9648-4334-9973-3F53D86295A5}" type="slidenum">
              <a:rPr lang="de-AT" smtClean="0">
                <a:latin typeface="Calibri" panose="020F0502020204030204" pitchFamily="34" charset="0"/>
              </a:rPr>
              <a:t>‹Nr.›</a:t>
            </a:fld>
            <a:endParaRPr lang="de-A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4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4BCA5CE-CF9B-49B4-9F54-EA4676D5EF6F}" type="datetimeFigureOut">
              <a:rPr lang="de-AT" smtClean="0"/>
              <a:pPr/>
              <a:t>14.09.23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C53593F-2752-4925-959E-BC626CD185A1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1282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3593F-2752-4925-959E-BC626CD185A1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8989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3593F-2752-4925-959E-BC626CD185A1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88517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3593F-2752-4925-959E-BC626CD185A1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18473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3593F-2752-4925-959E-BC626CD185A1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92256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3593F-2752-4925-959E-BC626CD185A1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3388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ltGray">
          <a:xfrm>
            <a:off x="0" y="1376413"/>
            <a:ext cx="9144000" cy="13475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0" y="2723950"/>
            <a:ext cx="9144000" cy="41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305991" y="2220322"/>
            <a:ext cx="8532019" cy="29347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305991" y="1503563"/>
            <a:ext cx="8532018" cy="612759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305991" y="404813"/>
            <a:ext cx="198000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3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ild klein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0434D2-E2A1-455F-BBE0-6ABBD846D65F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7"/>
          </p:nvPr>
        </p:nvSpPr>
        <p:spPr>
          <a:xfrm>
            <a:off x="3834893" y="2097089"/>
            <a:ext cx="5004000" cy="3852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1761"/>
            <a:ext cx="3296444" cy="170696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05992" y="1359154"/>
            <a:ext cx="3276000" cy="43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34893" y="1119187"/>
            <a:ext cx="5002720" cy="78090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03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ild größ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66EF2B-0DAB-4B3F-B5A5-43EA4CE1F4FC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826413" y="5824602"/>
            <a:ext cx="5004000" cy="184311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8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869613" y="2097088"/>
            <a:ext cx="4968000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5991" y="2097088"/>
            <a:ext cx="3297600" cy="38528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0484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ild größ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4F1E024-EF0A-4670-BCAE-ED2A6C3B1964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7"/>
          </p:nvPr>
        </p:nvSpPr>
        <p:spPr>
          <a:xfrm>
            <a:off x="5540013" y="2097088"/>
            <a:ext cx="3297600" cy="3852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9444"/>
            <a:ext cx="5019374" cy="213009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05992" y="2097088"/>
            <a:ext cx="5004000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3409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groß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27ABAE3-44D1-4C6C-9E62-355A5AD5160C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9772"/>
            <a:ext cx="6399212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05991" y="2097088"/>
            <a:ext cx="8531622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0966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abfallend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0" y="2362914"/>
            <a:ext cx="9144000" cy="45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306388" y="2004219"/>
            <a:ext cx="6399212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1966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groß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006F0AD-4FD7-4BFC-B336-7006FDDA3AF4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8"/>
          </p:nvPr>
        </p:nvSpPr>
        <p:spPr>
          <a:xfrm>
            <a:off x="6933236" y="1177925"/>
            <a:ext cx="1904378" cy="4535999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9772"/>
            <a:ext cx="6408000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05990" y="1177924"/>
            <a:ext cx="6408000" cy="45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4009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Bilder mit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E2BFAD5-83A1-4520-A017-0D3FC0BEB064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9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7306868" y="1177925"/>
            <a:ext cx="1530746" cy="4470521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806430" y="1177926"/>
            <a:ext cx="3274094" cy="45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3790368" y="5833641"/>
            <a:ext cx="3273698" cy="174184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33641"/>
            <a:ext cx="3273698" cy="174184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8"/>
          </p:nvPr>
        </p:nvSpPr>
        <p:spPr>
          <a:xfrm>
            <a:off x="305992" y="1177926"/>
            <a:ext cx="3274094" cy="45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81846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zwei Bilder mit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8D5442B-D356-4B54-9D9F-F417C0AC1475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9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7306868" y="2097088"/>
            <a:ext cx="1530746" cy="3616838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3790368" y="5833641"/>
            <a:ext cx="3273698" cy="174184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806430" y="2110552"/>
            <a:ext cx="3274094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33641"/>
            <a:ext cx="3273698" cy="174184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8"/>
          </p:nvPr>
        </p:nvSpPr>
        <p:spPr>
          <a:xfrm>
            <a:off x="305992" y="2110552"/>
            <a:ext cx="3274094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622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4925-0DA8-42F3-832B-EBC66171F7E6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65446" y="5824603"/>
            <a:ext cx="4176000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13" name="Bildplatzhalter 5"/>
          <p:cNvSpPr>
            <a:spLocks noGrp="1"/>
          </p:cNvSpPr>
          <p:nvPr>
            <p:ph type="pic" sz="quarter" idx="14"/>
          </p:nvPr>
        </p:nvSpPr>
        <p:spPr>
          <a:xfrm>
            <a:off x="4665445" y="2097087"/>
            <a:ext cx="4176000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4603"/>
            <a:ext cx="4176000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>
          <a:xfrm>
            <a:off x="306388" y="2097087"/>
            <a:ext cx="4176000" cy="360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1070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E1B2-F0EB-4064-BC47-3424B5F1544C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2088"/>
            <a:ext cx="6399212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5990" y="2097088"/>
            <a:ext cx="8532019" cy="363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864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black">
          <a:xfrm>
            <a:off x="305991" y="5263520"/>
            <a:ext cx="8532019" cy="686429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black">
          <a:xfrm>
            <a:off x="305991" y="3429000"/>
            <a:ext cx="8532018" cy="1711123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305991" y="404813"/>
            <a:ext cx="198000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8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 wen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F99B-66ED-47A7-9191-DA5C5A2FA6AD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2088"/>
            <a:ext cx="6399212" cy="185737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5991" y="2097088"/>
            <a:ext cx="6399610" cy="363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1395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0" y="2720148"/>
            <a:ext cx="9144000" cy="41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313675" y="2238758"/>
            <a:ext cx="8532019" cy="29347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313675" y="1114425"/>
            <a:ext cx="8532018" cy="98652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864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-  schrift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/>
          <p:cNvCxnSpPr/>
          <p:nvPr/>
        </p:nvCxnSpPr>
        <p:spPr>
          <a:xfrm>
            <a:off x="305991" y="6165850"/>
            <a:ext cx="8532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black">
          <a:xfrm>
            <a:off x="305991" y="5263521"/>
            <a:ext cx="8532019" cy="293470"/>
          </a:xfrm>
        </p:spPr>
        <p:txBody>
          <a:bodyPr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black">
          <a:xfrm>
            <a:off x="305991" y="4294208"/>
            <a:ext cx="8532018" cy="845915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cxnSp>
        <p:nvCxnSpPr>
          <p:cNvPr id="5" name="Gerader Verbinder 4"/>
          <p:cNvCxnSpPr/>
          <p:nvPr userDrawn="1"/>
        </p:nvCxnSpPr>
        <p:spPr>
          <a:xfrm>
            <a:off x="305991" y="6165850"/>
            <a:ext cx="85320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40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D90D-0D95-410A-BE19-DED532E43790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65446" y="5824603"/>
            <a:ext cx="4202982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0285" y="2097088"/>
            <a:ext cx="4157725" cy="363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6388" y="5824603"/>
            <a:ext cx="4202982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 bei Bedarf einfügen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5991" y="2097088"/>
            <a:ext cx="4157725" cy="3636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1988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123E-7077-4FBC-9F5D-0714CFDB9562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80283" y="2921000"/>
            <a:ext cx="4157726" cy="30289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80284" y="2097088"/>
            <a:ext cx="4157725" cy="669261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00566" y="2921000"/>
            <a:ext cx="4163150" cy="30289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0565" y="2097088"/>
            <a:ext cx="4163151" cy="669261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853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ild klein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9D222F-8918-467B-B9DC-430C5207CB14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541169" y="5824603"/>
            <a:ext cx="3296443" cy="183222"/>
          </a:xfrm>
        </p:spPr>
        <p:txBody>
          <a:bodyPr/>
          <a:lstStyle>
            <a:lvl1pPr marL="0" indent="0">
              <a:buNone/>
              <a:defRPr sz="1200"/>
            </a:lvl1pPr>
            <a:lvl2pPr marL="179388" indent="0">
              <a:buNone/>
              <a:defRPr/>
            </a:lvl2pPr>
            <a:lvl3pPr marL="358775" indent="0">
              <a:buNone/>
              <a:defRPr/>
            </a:lvl3pPr>
            <a:lvl4pPr marL="536575" indent="0">
              <a:buNone/>
              <a:defRPr/>
            </a:lvl4pPr>
            <a:lvl5pPr marL="715962" indent="0">
              <a:buNone/>
              <a:defRPr/>
            </a:lvl5pPr>
          </a:lstStyle>
          <a:p>
            <a:r>
              <a:rPr lang="de-AT" dirty="0"/>
              <a:t>Referenz, Quellen- oder Copyright-Angabe</a:t>
            </a:r>
          </a:p>
        </p:txBody>
      </p:sp>
      <p:sp>
        <p:nvSpPr>
          <p:cNvPr id="8" name="Bildplatzhalter 9"/>
          <p:cNvSpPr>
            <a:spLocks noGrp="1"/>
          </p:cNvSpPr>
          <p:nvPr>
            <p:ph type="pic" sz="quarter" idx="13"/>
          </p:nvPr>
        </p:nvSpPr>
        <p:spPr>
          <a:xfrm>
            <a:off x="5564222" y="1366837"/>
            <a:ext cx="3276000" cy="43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5991" y="2097088"/>
            <a:ext cx="5010137" cy="38528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991" y="1119187"/>
            <a:ext cx="5010137" cy="78090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6224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09613" y="6422400"/>
            <a:ext cx="8280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AT"/>
              <a:t>Seite </a:t>
            </a:r>
            <a:fld id="{05A5AE1F-4813-4D0A-B870-8FB3219A4125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47549" y="6422400"/>
            <a:ext cx="6962064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Center for Teaching and Learning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05992" y="6422400"/>
            <a:ext cx="7200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B9B7A24-F3DC-49B0-924F-F5E9E066250C}" type="datetime1">
              <a:rPr lang="de-DE" smtClean="0"/>
              <a:t>14.09.23</a:t>
            </a:fld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5991" y="2097088"/>
            <a:ext cx="8531622" cy="38528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05991" y="1119187"/>
            <a:ext cx="8531622" cy="7809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AT" dirty="0"/>
              <a:t>Titelmasterformat </a:t>
            </a:r>
            <a:br>
              <a:rPr lang="de-AT" dirty="0"/>
            </a:br>
            <a:r>
              <a:rPr lang="de-AT" dirty="0"/>
              <a:t>durch Klicken bearbeiten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305991" y="404813"/>
            <a:ext cx="1386001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8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685800" rtl="0" eaLnBrk="1" latinLnBrk="0" hangingPunct="1">
        <a:lnSpc>
          <a:spcPct val="95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defTabSz="685800" rtl="0" eaLnBrk="1" latinLnBrk="0" hangingPunct="1">
        <a:lnSpc>
          <a:spcPct val="95000"/>
        </a:lnSpc>
        <a:spcBef>
          <a:spcPts val="375"/>
        </a:spcBef>
        <a:buSzPct val="100000"/>
        <a:buFont typeface="Calibri" panose="020F0502020204030204" pitchFamily="34" charset="0"/>
        <a:buChar char="◦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77800" algn="l" defTabSz="685800" rtl="0" eaLnBrk="1" latinLnBrk="0" hangingPunct="1">
        <a:lnSpc>
          <a:spcPct val="95000"/>
        </a:lnSpc>
        <a:spcBef>
          <a:spcPts val="375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6213" algn="l" defTabSz="685800" rtl="0" eaLnBrk="1" latinLnBrk="0" hangingPunct="1">
        <a:lnSpc>
          <a:spcPct val="95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4150" algn="l" defTabSz="685800" rtl="0" eaLnBrk="1" latinLnBrk="0" hangingPunct="1">
        <a:lnSpc>
          <a:spcPct val="95000"/>
        </a:lnSpc>
        <a:spcBef>
          <a:spcPts val="375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4" pos="2880">
          <p15:clr>
            <a:srgbClr val="F26B43"/>
          </p15:clr>
        </p15:guide>
        <p15:guide id="15" orient="horz" pos="2160">
          <p15:clr>
            <a:srgbClr val="F26B43"/>
          </p15:clr>
        </p15:guide>
        <p15:guide id="16" pos="193">
          <p15:clr>
            <a:srgbClr val="F26B43"/>
          </p15:clr>
        </p15:guide>
        <p15:guide id="17" pos="5567">
          <p15:clr>
            <a:srgbClr val="F26B43"/>
          </p15:clr>
        </p15:guide>
        <p15:guide id="18" orient="horz" pos="255">
          <p15:clr>
            <a:srgbClr val="F26B43"/>
          </p15:clr>
        </p15:guide>
        <p15:guide id="19" orient="horz" pos="1196">
          <p15:clr>
            <a:srgbClr val="F26B43"/>
          </p15:clr>
        </p15:guide>
        <p15:guide id="20" orient="horz" pos="3884">
          <p15:clr>
            <a:srgbClr val="F26B43"/>
          </p15:clr>
        </p15:guide>
        <p15:guide id="21" pos="4224">
          <p15:clr>
            <a:srgbClr val="F26B43"/>
          </p15:clr>
        </p15:guide>
        <p15:guide id="22" orient="horz" pos="1321">
          <p15:clr>
            <a:srgbClr val="F26B43"/>
          </p15:clr>
        </p15:guide>
        <p15:guide id="23" orient="horz" pos="3748">
          <p15:clr>
            <a:srgbClr val="F26B43"/>
          </p15:clr>
        </p15:guide>
        <p15:guide id="24" orient="horz" pos="702">
          <p15:clr>
            <a:srgbClr val="F26B43"/>
          </p15:clr>
        </p15:guide>
        <p15:guide id="25" orient="horz" pos="7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-org.uaccess.univie.ac.at/10.1007/978-3-658-15797-5_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0ED92C5-F2E2-6F8B-45A2-F755AEB4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91" y="3216135"/>
            <a:ext cx="8531622" cy="780901"/>
          </a:xfrm>
        </p:spPr>
        <p:txBody>
          <a:bodyPr/>
          <a:lstStyle/>
          <a:p>
            <a:pPr>
              <a:tabLst>
                <a:tab pos="442913" algn="l"/>
              </a:tabLst>
            </a:pPr>
            <a:r>
              <a:rPr lang="de-DE" sz="3600" dirty="0">
                <a:solidFill>
                  <a:schemeClr val="bg1"/>
                </a:solidFill>
              </a:rPr>
              <a:t>Rahmenbedingungen für die Nutzung von Feedback</a:t>
            </a:r>
            <a:br>
              <a:rPr lang="de-DE" sz="3600" dirty="0">
                <a:solidFill>
                  <a:schemeClr val="bg1"/>
                </a:solidFill>
              </a:rPr>
            </a:b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  <a:sym typeface="Wingdings" panose="05000000000000000000" pitchFamily="2" charset="2"/>
              </a:rPr>
              <a:t> Die Feedback-Hierarchie</a:t>
            </a:r>
            <a:br>
              <a:rPr lang="de-DE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/>
                </a:solidFill>
                <a:sym typeface="Wingdings" panose="05000000000000000000" pitchFamily="2" charset="2"/>
              </a:rPr>
              <a:t> Studierende im Verstehen, Reflektieren und Umsetzen</a:t>
            </a:r>
            <a:br>
              <a:rPr lang="de-DE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/>
                </a:solidFill>
                <a:sym typeface="Wingdings" panose="05000000000000000000" pitchFamily="2" charset="2"/>
              </a:rPr>
              <a:t>	von Feedback unterstützen</a:t>
            </a:r>
            <a:endParaRPr lang="de-DE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7449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/>
              <a:t>(Hartung 2017: 203)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i="1"/>
              <a:t>„Doch auch wenn Feedback Lernprozess begleitend gegeben wird, ist seine Umsetzung nicht selbstverständlich. Voraussetzung dafür ist, dass es </a:t>
            </a:r>
            <a:r>
              <a:rPr lang="de-DE" b="1" i="1"/>
              <a:t>rezipiert, verstanden und reflektiert wird.“ </a:t>
            </a:r>
            <a:r>
              <a:rPr lang="de-DE" i="1"/>
              <a:t>(Hartung 2017:203)</a:t>
            </a:r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Rahmenbedingungen für die Nutzung von Feedback schaffen</a:t>
            </a:r>
          </a:p>
        </p:txBody>
      </p:sp>
    </p:spTree>
    <p:extLst>
      <p:ext uri="{BB962C8B-B14F-4D97-AF65-F5344CB8AC3E}">
        <p14:creationId xmlns:p14="http://schemas.microsoft.com/office/powerpoint/2010/main" val="376834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305990" y="6103128"/>
            <a:ext cx="8531622" cy="365124"/>
          </a:xfrm>
        </p:spPr>
        <p:txBody>
          <a:bodyPr/>
          <a:lstStyle/>
          <a:p>
            <a:r>
              <a:rPr lang="en-US" dirty="0"/>
              <a:t>(Russell, M., </a:t>
            </a:r>
            <a:r>
              <a:rPr lang="en-US" dirty="0" err="1"/>
              <a:t>Bygate</a:t>
            </a:r>
            <a:r>
              <a:rPr lang="en-US" dirty="0"/>
              <a:t>, D., &amp; Barefoot, H. 2013: 187; Hartung, S. 2017: 202, </a:t>
            </a:r>
            <a:r>
              <a:rPr lang="en-US" dirty="0" err="1"/>
              <a:t>übersetzt</a:t>
            </a:r>
            <a:r>
              <a:rPr lang="en-US" dirty="0"/>
              <a:t> und </a:t>
            </a:r>
            <a:r>
              <a:rPr lang="en-US" dirty="0" err="1"/>
              <a:t>überarbeitet</a:t>
            </a:r>
            <a:r>
              <a:rPr lang="en-US" dirty="0"/>
              <a:t> von Klara </a:t>
            </a:r>
            <a:r>
              <a:rPr lang="en-US" dirty="0" err="1"/>
              <a:t>Dreo</a:t>
            </a:r>
            <a:r>
              <a:rPr lang="en-US" dirty="0"/>
              <a:t>, Center for Teaching and Learning, für das </a:t>
            </a:r>
            <a:r>
              <a:rPr lang="en-US" dirty="0" err="1"/>
              <a:t>Projekt</a:t>
            </a:r>
            <a:r>
              <a:rPr lang="en-US" dirty="0"/>
              <a:t> Fe-In, 2023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-1689077" y="1624038"/>
          <a:ext cx="8830105" cy="4217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05990" y="673440"/>
            <a:ext cx="8531622" cy="780901"/>
          </a:xfrm>
        </p:spPr>
        <p:txBody>
          <a:bodyPr/>
          <a:lstStyle/>
          <a:p>
            <a:r>
              <a:rPr lang="de-DE" dirty="0"/>
              <a:t>Die „Feedback-Hierarchie“ </a:t>
            </a:r>
            <a:endParaRPr lang="de-DE" sz="1800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4571801" y="1686854"/>
            <a:ext cx="2150680" cy="4154531"/>
            <a:chOff x="4837803" y="1670321"/>
            <a:chExt cx="2150680" cy="4154531"/>
          </a:xfrm>
        </p:grpSpPr>
        <p:sp>
          <p:nvSpPr>
            <p:cNvPr id="11" name="Abgerundetes Rechteck 10"/>
            <p:cNvSpPr/>
            <p:nvPr/>
          </p:nvSpPr>
          <p:spPr>
            <a:xfrm>
              <a:off x="4837803" y="167032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>
                  <a:solidFill>
                    <a:schemeClr val="bg1"/>
                  </a:solidFill>
                </a:rPr>
                <a:t>Lernen</a:t>
              </a:r>
              <a:endParaRPr lang="de-DE" i="1" dirty="0" err="1">
                <a:solidFill>
                  <a:schemeClr val="bg1"/>
                </a:solidFill>
              </a:endParaRP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4854883" y="524177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>
                  <a:solidFill>
                    <a:schemeClr val="bg1"/>
                  </a:solidFill>
                </a:rPr>
                <a:t>Information</a:t>
              </a:r>
              <a:endParaRPr lang="de-DE" i="1" dirty="0" err="1">
                <a:solidFill>
                  <a:schemeClr val="bg1"/>
                </a:solidFill>
              </a:endParaRPr>
            </a:p>
          </p:txBody>
        </p:sp>
        <p:sp>
          <p:nvSpPr>
            <p:cNvPr id="13" name="Pfeil nach oben 12"/>
            <p:cNvSpPr/>
            <p:nvPr/>
          </p:nvSpPr>
          <p:spPr>
            <a:xfrm>
              <a:off x="5545375" y="2114626"/>
              <a:ext cx="718457" cy="3127145"/>
            </a:xfrm>
            <a:prstGeom prst="upArrow">
              <a:avLst/>
            </a:prstGeom>
            <a:gradFill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95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042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29380"/>
              </p:ext>
            </p:extLst>
          </p:nvPr>
        </p:nvGraphicFramePr>
        <p:xfrm>
          <a:off x="-1689077" y="2131159"/>
          <a:ext cx="8110197" cy="3710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Gruppieren 13"/>
          <p:cNvGrpSpPr/>
          <p:nvPr/>
        </p:nvGrpSpPr>
        <p:grpSpPr>
          <a:xfrm>
            <a:off x="4287321" y="2296160"/>
            <a:ext cx="2133799" cy="3545225"/>
            <a:chOff x="4837803" y="1670321"/>
            <a:chExt cx="2150680" cy="4154531"/>
          </a:xfrm>
        </p:grpSpPr>
        <p:sp>
          <p:nvSpPr>
            <p:cNvPr id="11" name="Abgerundetes Rechteck 10"/>
            <p:cNvSpPr/>
            <p:nvPr/>
          </p:nvSpPr>
          <p:spPr>
            <a:xfrm>
              <a:off x="4837803" y="167032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>
                  <a:solidFill>
                    <a:schemeClr val="bg1"/>
                  </a:solidFill>
                </a:rPr>
                <a:t>Lernen</a:t>
              </a:r>
              <a:endParaRPr lang="de-DE" i="1" dirty="0" err="1">
                <a:solidFill>
                  <a:schemeClr val="bg1"/>
                </a:solidFill>
              </a:endParaRP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4854883" y="524177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>
                  <a:solidFill>
                    <a:schemeClr val="bg1"/>
                  </a:solidFill>
                </a:rPr>
                <a:t>Information</a:t>
              </a:r>
              <a:endParaRPr lang="de-DE" i="1" dirty="0" err="1">
                <a:solidFill>
                  <a:schemeClr val="bg1"/>
                </a:solidFill>
              </a:endParaRPr>
            </a:p>
          </p:txBody>
        </p:sp>
        <p:sp>
          <p:nvSpPr>
            <p:cNvPr id="13" name="Pfeil nach oben 12"/>
            <p:cNvSpPr/>
            <p:nvPr/>
          </p:nvSpPr>
          <p:spPr>
            <a:xfrm>
              <a:off x="5545375" y="2114626"/>
              <a:ext cx="718457" cy="3127145"/>
            </a:xfrm>
            <a:prstGeom prst="upArrow">
              <a:avLst/>
            </a:prstGeom>
            <a:gradFill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95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C056057B-DB8F-D7BD-B5E9-4A08770FA84F}"/>
              </a:ext>
            </a:extLst>
          </p:cNvPr>
          <p:cNvSpPr txBox="1">
            <a:spLocks/>
          </p:cNvSpPr>
          <p:nvPr/>
        </p:nvSpPr>
        <p:spPr>
          <a:xfrm>
            <a:off x="305990" y="5949950"/>
            <a:ext cx="8531622" cy="365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SzPct val="100000"/>
              <a:buFont typeface="Calibri" panose="020F050202020403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575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5962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(Russell, M., </a:t>
            </a:r>
            <a:r>
              <a:rPr lang="en-US" dirty="0" err="1"/>
              <a:t>Bygate</a:t>
            </a:r>
            <a:r>
              <a:rPr lang="en-US" dirty="0"/>
              <a:t>, D., &amp; Barefoot, H. 2013: 187; Hartung, S. 2017: 202, </a:t>
            </a:r>
            <a:r>
              <a:rPr lang="en-US" dirty="0" err="1"/>
              <a:t>übersetzt</a:t>
            </a:r>
            <a:r>
              <a:rPr lang="en-US" dirty="0"/>
              <a:t> und </a:t>
            </a:r>
            <a:r>
              <a:rPr lang="en-US" dirty="0" err="1"/>
              <a:t>überarbeitet</a:t>
            </a:r>
            <a:r>
              <a:rPr lang="en-US" dirty="0"/>
              <a:t> von Klara </a:t>
            </a:r>
            <a:r>
              <a:rPr lang="en-US" dirty="0" err="1"/>
              <a:t>Dreo</a:t>
            </a:r>
            <a:r>
              <a:rPr lang="en-US" dirty="0"/>
              <a:t>, Center for Teaching and Learning, für das </a:t>
            </a:r>
            <a:r>
              <a:rPr lang="en-US" dirty="0" err="1"/>
              <a:t>Projekt</a:t>
            </a:r>
            <a:r>
              <a:rPr lang="en-US" dirty="0"/>
              <a:t> Fe-In, 2023</a:t>
            </a:r>
            <a:endParaRPr lang="de-DE" dirty="0"/>
          </a:p>
        </p:txBody>
      </p:sp>
      <p:sp>
        <p:nvSpPr>
          <p:cNvPr id="2" name="Sprechblase: oval 4">
            <a:extLst>
              <a:ext uri="{FF2B5EF4-FFF2-40B4-BE49-F238E27FC236}">
                <a16:creationId xmlns:a16="http://schemas.microsoft.com/office/drawing/2014/main" id="{2D062731-AA63-014E-C126-C3CD3F2E4FD7}"/>
              </a:ext>
            </a:extLst>
          </p:cNvPr>
          <p:cNvSpPr/>
          <p:nvPr/>
        </p:nvSpPr>
        <p:spPr>
          <a:xfrm>
            <a:off x="3504524" y="596112"/>
            <a:ext cx="4395265" cy="1148923"/>
          </a:xfrm>
          <a:prstGeom prst="wedgeEllipseCallout">
            <a:avLst>
              <a:gd name="adj1" fmla="val -58281"/>
              <a:gd name="adj2" fmla="val 8902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„Warum setzen Studierende das Feedback nicht um??“</a:t>
            </a:r>
          </a:p>
        </p:txBody>
      </p:sp>
    </p:spTree>
    <p:extLst>
      <p:ext uri="{BB962C8B-B14F-4D97-AF65-F5344CB8AC3E}">
        <p14:creationId xmlns:p14="http://schemas.microsoft.com/office/powerpoint/2010/main" val="364994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599795"/>
              </p:ext>
            </p:extLst>
          </p:nvPr>
        </p:nvGraphicFramePr>
        <p:xfrm>
          <a:off x="-754357" y="1638374"/>
          <a:ext cx="8830105" cy="4217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Gruppieren 13"/>
          <p:cNvGrpSpPr/>
          <p:nvPr/>
        </p:nvGrpSpPr>
        <p:grpSpPr>
          <a:xfrm>
            <a:off x="650240" y="1764564"/>
            <a:ext cx="2150680" cy="4154531"/>
            <a:chOff x="4837803" y="1670321"/>
            <a:chExt cx="2150680" cy="4154531"/>
          </a:xfrm>
        </p:grpSpPr>
        <p:sp>
          <p:nvSpPr>
            <p:cNvPr id="11" name="Abgerundetes Rechteck 10"/>
            <p:cNvSpPr/>
            <p:nvPr/>
          </p:nvSpPr>
          <p:spPr>
            <a:xfrm>
              <a:off x="4837803" y="167032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 dirty="0">
                  <a:solidFill>
                    <a:schemeClr val="bg1"/>
                  </a:solidFill>
                </a:rPr>
                <a:t>Lernen</a:t>
              </a: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4854883" y="524177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>
                  <a:solidFill>
                    <a:schemeClr val="bg1"/>
                  </a:solidFill>
                </a:rPr>
                <a:t>Information</a:t>
              </a:r>
              <a:endParaRPr lang="de-DE" i="1" dirty="0" err="1">
                <a:solidFill>
                  <a:schemeClr val="bg1"/>
                </a:solidFill>
              </a:endParaRPr>
            </a:p>
          </p:txBody>
        </p:sp>
        <p:sp>
          <p:nvSpPr>
            <p:cNvPr id="13" name="Pfeil nach oben 12"/>
            <p:cNvSpPr/>
            <p:nvPr/>
          </p:nvSpPr>
          <p:spPr>
            <a:xfrm>
              <a:off x="5545375" y="2114626"/>
              <a:ext cx="718457" cy="3127145"/>
            </a:xfrm>
            <a:prstGeom prst="upArrow">
              <a:avLst/>
            </a:prstGeom>
            <a:gradFill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95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5400000" scaled="1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9" name="Pfeil nach oben 8"/>
          <p:cNvSpPr/>
          <p:nvPr/>
        </p:nvSpPr>
        <p:spPr>
          <a:xfrm rot="16200000">
            <a:off x="6107966" y="1869777"/>
            <a:ext cx="343210" cy="1001030"/>
          </a:xfrm>
          <a:prstGeom prst="up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7" name="Pfeil nach oben 16"/>
          <p:cNvSpPr/>
          <p:nvPr/>
        </p:nvSpPr>
        <p:spPr>
          <a:xfrm rot="16200000">
            <a:off x="6107966" y="2560715"/>
            <a:ext cx="343210" cy="1001030"/>
          </a:xfrm>
          <a:prstGeom prst="up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8" name="Pfeil nach oben 17"/>
          <p:cNvSpPr/>
          <p:nvPr/>
        </p:nvSpPr>
        <p:spPr>
          <a:xfrm rot="16200000">
            <a:off x="6107966" y="3214963"/>
            <a:ext cx="343210" cy="1001030"/>
          </a:xfrm>
          <a:prstGeom prst="up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9" name="Pfeil nach oben 18"/>
          <p:cNvSpPr/>
          <p:nvPr/>
        </p:nvSpPr>
        <p:spPr>
          <a:xfrm rot="16200000">
            <a:off x="6107966" y="3882666"/>
            <a:ext cx="343210" cy="1001030"/>
          </a:xfrm>
          <a:prstGeom prst="up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20" name="Pfeil nach oben 19"/>
          <p:cNvSpPr/>
          <p:nvPr/>
        </p:nvSpPr>
        <p:spPr>
          <a:xfrm rot="16200000">
            <a:off x="6107966" y="4568792"/>
            <a:ext cx="343210" cy="1001030"/>
          </a:xfrm>
          <a:prstGeom prst="up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843849" y="3245263"/>
            <a:ext cx="2136808" cy="94042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Jede dieser Tätigkeiten ist störungsanfällig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15D96C0E-F2D3-8CE1-A349-5A53C7300301}"/>
              </a:ext>
            </a:extLst>
          </p:cNvPr>
          <p:cNvSpPr txBox="1">
            <a:spLocks/>
          </p:cNvSpPr>
          <p:nvPr/>
        </p:nvSpPr>
        <p:spPr>
          <a:xfrm>
            <a:off x="305990" y="6103128"/>
            <a:ext cx="8531622" cy="365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SzPct val="100000"/>
              <a:buFont typeface="Calibri" panose="020F050202020403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575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5962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(Russell, M., Bygate, D., &amp; Barefoot, H. 2013: 187; Hartung, S. 2017: 202, übersetzt und überarbeitet von Klara Dreo, Center for Teaching and Learning, für das Projekt Fe-In, 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960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-754357" y="1638374"/>
          <a:ext cx="8830105" cy="4217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05990" y="882529"/>
            <a:ext cx="8531622" cy="780901"/>
          </a:xfrm>
        </p:spPr>
        <p:txBody>
          <a:bodyPr/>
          <a:lstStyle/>
          <a:p>
            <a:r>
              <a:rPr lang="de-DE" dirty="0"/>
              <a:t>Studierende im Verstehen, Reflektieren und Umsetzen von Feedback unterstützen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650240" y="1764564"/>
            <a:ext cx="2150680" cy="4154531"/>
            <a:chOff x="4837803" y="1670321"/>
            <a:chExt cx="2150680" cy="4154531"/>
          </a:xfrm>
        </p:grpSpPr>
        <p:sp>
          <p:nvSpPr>
            <p:cNvPr id="11" name="Abgerundetes Rechteck 10"/>
            <p:cNvSpPr/>
            <p:nvPr/>
          </p:nvSpPr>
          <p:spPr>
            <a:xfrm>
              <a:off x="4837803" y="167032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 dirty="0">
                  <a:solidFill>
                    <a:schemeClr val="bg1"/>
                  </a:solidFill>
                </a:rPr>
                <a:t>Lernen</a:t>
              </a: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4854883" y="524177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>
                  <a:solidFill>
                    <a:schemeClr val="bg1"/>
                  </a:solidFill>
                </a:rPr>
                <a:t>Information</a:t>
              </a:r>
              <a:endParaRPr lang="de-DE" i="1" dirty="0" err="1">
                <a:solidFill>
                  <a:schemeClr val="bg1"/>
                </a:solidFill>
              </a:endParaRPr>
            </a:p>
          </p:txBody>
        </p:sp>
        <p:sp>
          <p:nvSpPr>
            <p:cNvPr id="13" name="Pfeil nach oben 12"/>
            <p:cNvSpPr/>
            <p:nvPr/>
          </p:nvSpPr>
          <p:spPr>
            <a:xfrm>
              <a:off x="5545375" y="2114626"/>
              <a:ext cx="718457" cy="3127145"/>
            </a:xfrm>
            <a:prstGeom prst="upArrow">
              <a:avLst/>
            </a:prstGeom>
            <a:gradFill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95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5400000" scaled="1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15D96C0E-F2D3-8CE1-A349-5A53C7300301}"/>
              </a:ext>
            </a:extLst>
          </p:cNvPr>
          <p:cNvSpPr txBox="1">
            <a:spLocks/>
          </p:cNvSpPr>
          <p:nvPr/>
        </p:nvSpPr>
        <p:spPr>
          <a:xfrm>
            <a:off x="305990" y="6103128"/>
            <a:ext cx="8531622" cy="365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SzPct val="100000"/>
              <a:buFont typeface="Calibri" panose="020F050202020403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575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5962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(Russell, M., Bygate, D., &amp; Barefoot, H. 2013: 187; Hartung, S. 2017: 202, übersetzt und überarbeitet von Klara Dreo, Center for Teaching and Learning, für das Projekt Fe-In, 2023</a:t>
            </a:r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505990F-B227-1778-35CC-1324B8F1002D}"/>
              </a:ext>
            </a:extLst>
          </p:cNvPr>
          <p:cNvSpPr/>
          <p:nvPr/>
        </p:nvSpPr>
        <p:spPr>
          <a:xfrm>
            <a:off x="6843849" y="2491481"/>
            <a:ext cx="2136808" cy="13929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Jede dieser Tätigkeiten kann aber auch gefördert und unterstützt werden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9F16C9A-2A7B-FD75-8B39-81455754D805}"/>
              </a:ext>
            </a:extLst>
          </p:cNvPr>
          <p:cNvSpPr/>
          <p:nvPr/>
        </p:nvSpPr>
        <p:spPr>
          <a:xfrm>
            <a:off x="6843849" y="4007516"/>
            <a:ext cx="2136808" cy="940427"/>
          </a:xfrm>
          <a:prstGeom prst="rect">
            <a:avLst/>
          </a:prstGeom>
          <a:solidFill>
            <a:srgbClr val="FA736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Jede dieser Tätigkeiten ist störungsanfällig</a:t>
            </a:r>
          </a:p>
        </p:txBody>
      </p:sp>
      <p:sp>
        <p:nvSpPr>
          <p:cNvPr id="4" name="Pfeil nach oben 3">
            <a:extLst>
              <a:ext uri="{FF2B5EF4-FFF2-40B4-BE49-F238E27FC236}">
                <a16:creationId xmlns:a16="http://schemas.microsoft.com/office/drawing/2014/main" id="{36C5B0F8-9D4E-562E-F038-F6BF0FFD6DA3}"/>
              </a:ext>
            </a:extLst>
          </p:cNvPr>
          <p:cNvSpPr/>
          <p:nvPr/>
        </p:nvSpPr>
        <p:spPr>
          <a:xfrm rot="16200000">
            <a:off x="6107966" y="1904690"/>
            <a:ext cx="343210" cy="100103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8" name="Pfeil nach oben 7">
            <a:extLst>
              <a:ext uri="{FF2B5EF4-FFF2-40B4-BE49-F238E27FC236}">
                <a16:creationId xmlns:a16="http://schemas.microsoft.com/office/drawing/2014/main" id="{D2B5F4FB-A1BA-5719-E48E-8AA44F925026}"/>
              </a:ext>
            </a:extLst>
          </p:cNvPr>
          <p:cNvSpPr/>
          <p:nvPr/>
        </p:nvSpPr>
        <p:spPr>
          <a:xfrm rot="16200000">
            <a:off x="6107966" y="2555505"/>
            <a:ext cx="343210" cy="100103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5" name="Pfeil nach oben 14">
            <a:extLst>
              <a:ext uri="{FF2B5EF4-FFF2-40B4-BE49-F238E27FC236}">
                <a16:creationId xmlns:a16="http://schemas.microsoft.com/office/drawing/2014/main" id="{8A3192E3-5825-6E24-B3BA-106A6BD89283}"/>
              </a:ext>
            </a:extLst>
          </p:cNvPr>
          <p:cNvSpPr/>
          <p:nvPr/>
        </p:nvSpPr>
        <p:spPr>
          <a:xfrm rot="16200000">
            <a:off x="6107966" y="3224157"/>
            <a:ext cx="343210" cy="100103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6" name="Pfeil nach oben 15">
            <a:extLst>
              <a:ext uri="{FF2B5EF4-FFF2-40B4-BE49-F238E27FC236}">
                <a16:creationId xmlns:a16="http://schemas.microsoft.com/office/drawing/2014/main" id="{B369B6BC-4E81-50FB-6E1B-943A3C84E3D1}"/>
              </a:ext>
            </a:extLst>
          </p:cNvPr>
          <p:cNvSpPr/>
          <p:nvPr/>
        </p:nvSpPr>
        <p:spPr>
          <a:xfrm rot="16200000">
            <a:off x="6107966" y="3905904"/>
            <a:ext cx="343210" cy="100103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21" name="Pfeil nach oben 20">
            <a:extLst>
              <a:ext uri="{FF2B5EF4-FFF2-40B4-BE49-F238E27FC236}">
                <a16:creationId xmlns:a16="http://schemas.microsoft.com/office/drawing/2014/main" id="{A59DF7DB-E762-38E3-9EC2-B7188A6B420B}"/>
              </a:ext>
            </a:extLst>
          </p:cNvPr>
          <p:cNvSpPr/>
          <p:nvPr/>
        </p:nvSpPr>
        <p:spPr>
          <a:xfrm rot="16200000">
            <a:off x="6107966" y="4559093"/>
            <a:ext cx="343210" cy="1001030"/>
          </a:xfrm>
          <a:prstGeom prst="upArrow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9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22658"/>
              </p:ext>
            </p:extLst>
          </p:nvPr>
        </p:nvGraphicFramePr>
        <p:xfrm>
          <a:off x="-1333477" y="1624038"/>
          <a:ext cx="8830105" cy="4217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Gruppieren 13"/>
          <p:cNvGrpSpPr/>
          <p:nvPr/>
        </p:nvGrpSpPr>
        <p:grpSpPr>
          <a:xfrm>
            <a:off x="388610" y="1755162"/>
            <a:ext cx="2150680" cy="4154531"/>
            <a:chOff x="4837803" y="1670321"/>
            <a:chExt cx="2150680" cy="4154531"/>
          </a:xfrm>
        </p:grpSpPr>
        <p:sp>
          <p:nvSpPr>
            <p:cNvPr id="11" name="Abgerundetes Rechteck 10"/>
            <p:cNvSpPr/>
            <p:nvPr/>
          </p:nvSpPr>
          <p:spPr>
            <a:xfrm>
              <a:off x="4837803" y="167032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 dirty="0">
                  <a:solidFill>
                    <a:schemeClr val="bg1"/>
                  </a:solidFill>
                </a:rPr>
                <a:t>Lernen</a:t>
              </a: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4854883" y="5241771"/>
              <a:ext cx="2133600" cy="58308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i="1">
                  <a:solidFill>
                    <a:schemeClr val="bg1"/>
                  </a:solidFill>
                </a:rPr>
                <a:t>Information</a:t>
              </a:r>
              <a:endParaRPr lang="de-DE" i="1" dirty="0" err="1">
                <a:solidFill>
                  <a:schemeClr val="bg1"/>
                </a:solidFill>
              </a:endParaRPr>
            </a:p>
          </p:txBody>
        </p:sp>
        <p:sp>
          <p:nvSpPr>
            <p:cNvPr id="13" name="Pfeil nach oben 12"/>
            <p:cNvSpPr/>
            <p:nvPr/>
          </p:nvSpPr>
          <p:spPr>
            <a:xfrm>
              <a:off x="5545375" y="2114626"/>
              <a:ext cx="718457" cy="3127145"/>
            </a:xfrm>
            <a:prstGeom prst="upArrow">
              <a:avLst/>
            </a:prstGeom>
            <a:gradFill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95000">
                  <a:schemeClr val="accent1"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5400000" scaled="1"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5" name="Legende mit Linie 1 4"/>
          <p:cNvSpPr/>
          <p:nvPr/>
        </p:nvSpPr>
        <p:spPr>
          <a:xfrm>
            <a:off x="5769427" y="4798442"/>
            <a:ext cx="3201317" cy="672609"/>
          </a:xfrm>
          <a:prstGeom prst="borderCallout1">
            <a:avLst>
              <a:gd name="adj1" fmla="val 50090"/>
              <a:gd name="adj2" fmla="val 88"/>
              <a:gd name="adj3" fmla="val 43151"/>
              <a:gd name="adj4" fmla="val -1733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Klar machen, wann und wo Feedback zu finden ist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921878" y="5472053"/>
            <a:ext cx="271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>
                <a:solidFill>
                  <a:schemeClr val="accent5"/>
                </a:solidFill>
              </a:rPr>
              <a:t>Lehrende</a:t>
            </a:r>
            <a:endParaRPr lang="de-DE" b="1" i="1" dirty="0" err="1">
              <a:solidFill>
                <a:schemeClr val="accent5"/>
              </a:solidFill>
            </a:endParaRPr>
          </a:p>
        </p:txBody>
      </p:sp>
      <p:sp>
        <p:nvSpPr>
          <p:cNvPr id="15" name="Legende mit Linie 1 14"/>
          <p:cNvSpPr/>
          <p:nvPr/>
        </p:nvSpPr>
        <p:spPr>
          <a:xfrm>
            <a:off x="5769428" y="3609473"/>
            <a:ext cx="3201316" cy="1068511"/>
          </a:xfrm>
          <a:prstGeom prst="borderCallout1">
            <a:avLst>
              <a:gd name="adj1" fmla="val 50090"/>
              <a:gd name="adj2" fmla="val 88"/>
              <a:gd name="adj3" fmla="val 79557"/>
              <a:gd name="adj4" fmla="val -18335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z.B.: das Rezipieren von Feedback beim Berechnen des Arbeitsaufwandes rechnen, Zeit währen der LV-Einheit einräumen… 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5779052" y="2450094"/>
            <a:ext cx="3201317" cy="1054643"/>
          </a:xfrm>
          <a:prstGeom prst="borderCallout1">
            <a:avLst>
              <a:gd name="adj1" fmla="val 50090"/>
              <a:gd name="adj2" fmla="val 88"/>
              <a:gd name="adj3" fmla="val 120818"/>
              <a:gd name="adj4" fmla="val -17584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z.B.: die Möglichkeit geben Fragen zum Feedback zu stellen, etwa in Form eines „Feedbacks auf das Feedback“…</a:t>
            </a:r>
          </a:p>
        </p:txBody>
      </p:sp>
      <p:sp>
        <p:nvSpPr>
          <p:cNvPr id="17" name="Legende mit Linie 1 16"/>
          <p:cNvSpPr/>
          <p:nvPr/>
        </p:nvSpPr>
        <p:spPr>
          <a:xfrm>
            <a:off x="5769427" y="1373206"/>
            <a:ext cx="3220570" cy="907191"/>
          </a:xfrm>
          <a:prstGeom prst="borderCallout1">
            <a:avLst>
              <a:gd name="adj1" fmla="val 50090"/>
              <a:gd name="adj2" fmla="val 88"/>
              <a:gd name="adj3" fmla="val 177709"/>
              <a:gd name="adj4" fmla="val -1788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z.B.: in Kleingruppen über das Feedback und die Feedbackerfahrung reden lassen… </a:t>
            </a:r>
          </a:p>
        </p:txBody>
      </p:sp>
      <p:sp>
        <p:nvSpPr>
          <p:cNvPr id="18" name="Legende mit Linie 1 17"/>
          <p:cNvSpPr/>
          <p:nvPr/>
        </p:nvSpPr>
        <p:spPr>
          <a:xfrm>
            <a:off x="5769425" y="192505"/>
            <a:ext cx="3220570" cy="1053281"/>
          </a:xfrm>
          <a:prstGeom prst="borderCallout1">
            <a:avLst>
              <a:gd name="adj1" fmla="val 50090"/>
              <a:gd name="adj2" fmla="val 88"/>
              <a:gd name="adj3" fmla="val 202689"/>
              <a:gd name="adj4" fmla="val -2356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z.B.: einen „Action Plan“ von den Studierenden verlangen, eine Überarbeitung des Textes verlangen…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39A9415D-1D62-4071-8373-19B24F80C119}"/>
              </a:ext>
            </a:extLst>
          </p:cNvPr>
          <p:cNvSpPr txBox="1">
            <a:spLocks/>
          </p:cNvSpPr>
          <p:nvPr/>
        </p:nvSpPr>
        <p:spPr>
          <a:xfrm>
            <a:off x="305990" y="6103128"/>
            <a:ext cx="8531622" cy="365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SzPct val="100000"/>
              <a:buFont typeface="Calibri" panose="020F050202020403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575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5962" indent="0" algn="l" defTabSz="685800" rtl="0" eaLnBrk="1" latinLnBrk="0" hangingPunct="1">
              <a:lnSpc>
                <a:spcPct val="95000"/>
              </a:lnSpc>
              <a:spcBef>
                <a:spcPts val="375"/>
              </a:spcBef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(Russell, M., </a:t>
            </a:r>
            <a:r>
              <a:rPr lang="en-US" dirty="0" err="1"/>
              <a:t>Bygate</a:t>
            </a:r>
            <a:r>
              <a:rPr lang="en-US" dirty="0"/>
              <a:t>, D., &amp; Barefoot, H. 2013: 187; Hartung, S. 2017: 202, </a:t>
            </a:r>
            <a:r>
              <a:rPr lang="en-US" dirty="0" err="1"/>
              <a:t>übersetzt</a:t>
            </a:r>
            <a:r>
              <a:rPr lang="en-US" dirty="0"/>
              <a:t> und </a:t>
            </a:r>
            <a:r>
              <a:rPr lang="en-US" dirty="0" err="1"/>
              <a:t>überarbeitet</a:t>
            </a:r>
            <a:r>
              <a:rPr lang="en-US" dirty="0"/>
              <a:t> von Klara </a:t>
            </a:r>
            <a:r>
              <a:rPr lang="en-US" dirty="0" err="1"/>
              <a:t>Dreo</a:t>
            </a:r>
            <a:r>
              <a:rPr lang="en-US" dirty="0"/>
              <a:t>, Center for Teaching and Learning, für das </a:t>
            </a:r>
            <a:r>
              <a:rPr lang="en-US" dirty="0" err="1"/>
              <a:t>Projekt</a:t>
            </a:r>
            <a:r>
              <a:rPr lang="en-US" dirty="0"/>
              <a:t> Fe-In, 2023</a:t>
            </a:r>
            <a:endParaRPr lang="de-DE" dirty="0"/>
          </a:p>
        </p:txBody>
      </p:sp>
      <p:sp>
        <p:nvSpPr>
          <p:cNvPr id="2" name="Sprechblase: oval 4">
            <a:extLst>
              <a:ext uri="{FF2B5EF4-FFF2-40B4-BE49-F238E27FC236}">
                <a16:creationId xmlns:a16="http://schemas.microsoft.com/office/drawing/2014/main" id="{9608EB64-A58A-6462-EB3E-AFA897A36B96}"/>
              </a:ext>
            </a:extLst>
          </p:cNvPr>
          <p:cNvSpPr/>
          <p:nvPr/>
        </p:nvSpPr>
        <p:spPr>
          <a:xfrm>
            <a:off x="1619973" y="202379"/>
            <a:ext cx="3663227" cy="1290788"/>
          </a:xfrm>
          <a:prstGeom prst="wedgeEllipseCallout">
            <a:avLst>
              <a:gd name="adj1" fmla="val 45622"/>
              <a:gd name="adj2" fmla="val 6349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>
                <a:solidFill>
                  <a:schemeClr val="tx1"/>
                </a:solidFill>
              </a:rPr>
              <a:t>So können Sie den Feedbackprozess bei Studierenden unterstützen und fördern.</a:t>
            </a:r>
          </a:p>
        </p:txBody>
      </p:sp>
    </p:spTree>
    <p:extLst>
      <p:ext uri="{BB962C8B-B14F-4D97-AF65-F5344CB8AC3E}">
        <p14:creationId xmlns:p14="http://schemas.microsoft.com/office/powerpoint/2010/main" val="42302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05991" y="2097088"/>
            <a:ext cx="8532018" cy="3636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de-DE" sz="1700" dirty="0" err="1"/>
              <a:t>Dreo</a:t>
            </a:r>
            <a:r>
              <a:rPr lang="de-DE" sz="1700" dirty="0"/>
              <a:t>, K.(2017): Feedback in den Phasen des Schreibprozesses. Infopool besser lehren. Center </a:t>
            </a:r>
            <a:r>
              <a:rPr lang="de-DE" sz="1700" dirty="0" err="1"/>
              <a:t>for</a:t>
            </a:r>
            <a:r>
              <a:rPr lang="de-DE" sz="1700" dirty="0"/>
              <a:t> Teaching and Learning, Universität Wien, November 2017. [https://</a:t>
            </a:r>
            <a:r>
              <a:rPr lang="de-DE" sz="1700" dirty="0" err="1"/>
              <a:t>infopool.univie.ac.at</a:t>
            </a:r>
            <a:r>
              <a:rPr lang="de-DE" sz="1700" dirty="0"/>
              <a:t>/</a:t>
            </a:r>
            <a:r>
              <a:rPr lang="de-DE" sz="1700" dirty="0" err="1"/>
              <a:t>startseite</a:t>
            </a:r>
            <a:r>
              <a:rPr lang="de-DE" sz="1700" dirty="0"/>
              <a:t>/</a:t>
            </a:r>
            <a:r>
              <a:rPr lang="de-DE" sz="1700" dirty="0" err="1"/>
              <a:t>feedback</a:t>
            </a:r>
            <a:r>
              <a:rPr lang="de-DE" sz="1700" dirty="0"/>
              <a:t>/feedback-in-den-phasen-des-</a:t>
            </a:r>
            <a:r>
              <a:rPr lang="de-DE" sz="1700" dirty="0" err="1"/>
              <a:t>schreibprozesses</a:t>
            </a:r>
            <a:r>
              <a:rPr lang="de-DE" sz="1700" dirty="0"/>
              <a:t>/]</a:t>
            </a:r>
          </a:p>
          <a:p>
            <a:pPr marL="457200" indent="-457200">
              <a:buNone/>
            </a:pPr>
            <a:r>
              <a:rPr lang="de-DE" sz="1700" dirty="0"/>
              <a:t>Hartung, S. (2017). Lernförderliches Feedback in der Online-Lehre gestalten. In: </a:t>
            </a:r>
            <a:r>
              <a:rPr lang="de-DE" sz="1700" dirty="0" err="1"/>
              <a:t>Griesehop</a:t>
            </a:r>
            <a:r>
              <a:rPr lang="de-DE" sz="1700" dirty="0"/>
              <a:t>, H., Bauer, E. (</a:t>
            </a:r>
            <a:r>
              <a:rPr lang="de-DE" sz="1700" dirty="0" err="1"/>
              <a:t>eds</a:t>
            </a:r>
            <a:r>
              <a:rPr lang="de-DE" sz="1700" dirty="0"/>
              <a:t>) Lehren und Lernen online. Springer VS, Wiesbaden, 199-217, </a:t>
            </a:r>
            <a:r>
              <a:rPr lang="de-DE" sz="1700" dirty="0">
                <a:hlinkClick r:id="rId2"/>
              </a:rPr>
              <a:t>https://doi-org.uaccess.univie.ac.at/10.1007/978-3-658-15797-5_10</a:t>
            </a:r>
            <a:r>
              <a:rPr lang="de-DE" sz="1700" dirty="0"/>
              <a:t>.</a:t>
            </a:r>
          </a:p>
          <a:p>
            <a:pPr marL="457200" indent="-457200">
              <a:buNone/>
            </a:pPr>
            <a:r>
              <a:rPr lang="en-US" sz="1700" dirty="0"/>
              <a:t>Russell, M., </a:t>
            </a:r>
            <a:r>
              <a:rPr lang="en-US" sz="1700" dirty="0" err="1"/>
              <a:t>Bygate</a:t>
            </a:r>
            <a:r>
              <a:rPr lang="en-US" sz="1700" dirty="0"/>
              <a:t>, D., &amp; Barefoot, H. (2013): Making learning-oriented assessment the experience of all our students. Supporting institutional change. In S. Merry, M. Price, D. Carless, &amp; M. </a:t>
            </a:r>
            <a:r>
              <a:rPr lang="en-US" sz="1700" dirty="0" err="1"/>
              <a:t>Taras</a:t>
            </a:r>
            <a:r>
              <a:rPr lang="en-US" sz="1700" dirty="0"/>
              <a:t> (</a:t>
            </a:r>
            <a:r>
              <a:rPr lang="en-US" sz="1700" dirty="0" err="1"/>
              <a:t>Hrsg</a:t>
            </a:r>
            <a:r>
              <a:rPr lang="en-US" sz="1700" dirty="0"/>
              <a:t>.), </a:t>
            </a:r>
            <a:r>
              <a:rPr lang="en-US" sz="1700" dirty="0" err="1"/>
              <a:t>Reconceptualising</a:t>
            </a:r>
            <a:r>
              <a:rPr lang="en-US" sz="1700" dirty="0"/>
              <a:t> feedback in higher education. Developing dialogue with students, London: Routledge, 172–189. </a:t>
            </a:r>
          </a:p>
          <a:p>
            <a:pPr marL="457200" indent="-457200">
              <a:buNone/>
            </a:pP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</p:spTree>
    <p:extLst>
      <p:ext uri="{BB962C8B-B14F-4D97-AF65-F5344CB8AC3E}">
        <p14:creationId xmlns:p14="http://schemas.microsoft.com/office/powerpoint/2010/main" val="25883159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Uni_Wien_Lehre_Forschung_Calibri">
  <a:themeElements>
    <a:clrScheme name="Universität Wien">
      <a:dk1>
        <a:sysClr val="windowText" lastClr="000000"/>
      </a:dk1>
      <a:lt1>
        <a:sysClr val="window" lastClr="FFFFFF"/>
      </a:lt1>
      <a:dk2>
        <a:srgbClr val="666666"/>
      </a:dk2>
      <a:lt2>
        <a:srgbClr val="E0E0E0"/>
      </a:lt2>
      <a:accent1>
        <a:srgbClr val="0063A6"/>
      </a:accent1>
      <a:accent2>
        <a:srgbClr val="A71C49"/>
      </a:accent2>
      <a:accent3>
        <a:srgbClr val="DD4814"/>
      </a:accent3>
      <a:accent4>
        <a:srgbClr val="F6A800"/>
      </a:accent4>
      <a:accent5>
        <a:srgbClr val="94C154"/>
      </a:accent5>
      <a:accent6>
        <a:srgbClr val="11897A"/>
      </a:accent6>
      <a:hlink>
        <a:srgbClr val="0063A6"/>
      </a:hlink>
      <a:folHlink>
        <a:srgbClr val="0063A6"/>
      </a:folHlink>
    </a:clrScheme>
    <a:fontScheme name="Uni_Wien_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orlage_Lehre_Forschung_Calibri.potx" id="{BFF6A2C8-AD75-4DBA-BFB3-476795136981}" vid="{6430FCEC-20B7-4D19-AF46-1A7094A599A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 Wien Promotion">
      <a:majorFont>
        <a:latin typeface="Source Sans Pro Ligh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 Wien Promotion">
      <a:majorFont>
        <a:latin typeface="Source Sans Pro Ligh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Vorlage_Lehre_Forschung_Calibri-1</Template>
  <TotalTime>0</TotalTime>
  <Words>701</Words>
  <Application>Microsoft Macintosh PowerPoint</Application>
  <PresentationFormat>Bildschirmpräsentation (4:3)</PresentationFormat>
  <Paragraphs>67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Uni_Wien_Lehre_Forschung_Calibri</vt:lpstr>
      <vt:lpstr>Rahmenbedingungen für die Nutzung von Feedback   Die Feedback-Hierarchie  Studierende im Verstehen, Reflektieren und Umsetzen  von Feedback unterstützen</vt:lpstr>
      <vt:lpstr>Rahmenbedingungen für die Nutzung von Feedback schaffen</vt:lpstr>
      <vt:lpstr>Die „Feedback-Hierarchie“ </vt:lpstr>
      <vt:lpstr>PowerPoint-Präsentation</vt:lpstr>
      <vt:lpstr>PowerPoint-Präsentation</vt:lpstr>
      <vt:lpstr>Studierende im Verstehen, Reflektieren und Umsetzen von Feedback unterstützen</vt:lpstr>
      <vt:lpstr>PowerPoint-Präsentation</vt:lpstr>
      <vt:lpstr>Literatur</vt:lpstr>
    </vt:vector>
  </TitlesOfParts>
  <Company>Universität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Schreibphasen eines Schreibprojektes</dc:title>
  <dc:creator>Klara D</dc:creator>
  <cp:lastModifiedBy>Irene Beckmann</cp:lastModifiedBy>
  <cp:revision>175</cp:revision>
  <cp:lastPrinted>2023-05-10T13:45:19Z</cp:lastPrinted>
  <dcterms:created xsi:type="dcterms:W3CDTF">2017-07-26T14:46:51Z</dcterms:created>
  <dcterms:modified xsi:type="dcterms:W3CDTF">2023-09-14T09:56:50Z</dcterms:modified>
</cp:coreProperties>
</file>